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16"/>
  </p:notesMasterIdLst>
  <p:sldIdLst>
    <p:sldId id="256" r:id="rId2"/>
    <p:sldId id="270" r:id="rId3"/>
    <p:sldId id="271" r:id="rId4"/>
    <p:sldId id="272" r:id="rId5"/>
    <p:sldId id="273" r:id="rId6"/>
    <p:sldId id="274" r:id="rId7"/>
    <p:sldId id="262" r:id="rId8"/>
    <p:sldId id="263" r:id="rId9"/>
    <p:sldId id="264" r:id="rId10"/>
    <p:sldId id="265" r:id="rId11"/>
    <p:sldId id="266" r:id="rId12"/>
    <p:sldId id="267" r:id="rId13"/>
    <p:sldId id="275" r:id="rId14"/>
    <p:sldId id="269" r:id="rId1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129" autoAdjust="0"/>
  </p:normalViewPr>
  <p:slideViewPr>
    <p:cSldViewPr snapToGrid="0">
      <p:cViewPr varScale="1">
        <p:scale>
          <a:sx n="84" d="100"/>
          <a:sy n="84" d="100"/>
        </p:scale>
        <p:origin x="990"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gif>
</file>

<file path=ppt/media/image18.jp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1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Clr>
                <a:schemeClr val="dk1"/>
              </a:buClr>
              <a:buFont typeface="Arial"/>
              <a:buNone/>
              <a:defRPr sz="1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57200" marR="0" lvl="1"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2pPr>
            <a:lvl3pPr marL="914400" marR="0" lvl="2"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3pPr>
            <a:lvl4pPr marL="1371600" marR="0" lvl="3"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4pPr>
            <a:lvl5pPr marL="1828800" marR="0" lvl="4"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1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7 seconds.( I will select 2 best slides (i will give them extra points and students will present for CIS committee)</a:t>
            </a:r>
          </a:p>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p>
          <a:p>
            <a:pPr marL="0" marR="0" lvl="0" indent="0" algn="l" rtl="0">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47" name="Shape 14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Shape 22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2" name="Shape 22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20 seconds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Go into the details of the most important/significant tasks using bullet lists or visual graphs or state chart diagram</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Demo using </a:t>
            </a:r>
            <a:r>
              <a:rPr lang="en-US" sz="1200" b="1" i="0" u="none" strike="noStrike" cap="none">
                <a:solidFill>
                  <a:schemeClr val="dk1"/>
                </a:solidFill>
                <a:latin typeface="Calibri"/>
                <a:ea typeface="Calibri"/>
                <a:cs typeface="Calibri"/>
                <a:sym typeface="Calibri"/>
              </a:rPr>
              <a:t>screenshots or GIF</a:t>
            </a:r>
            <a:r>
              <a:rPr lang="en-US" sz="1200" b="0" i="0" u="none" strike="noStrike" cap="none">
                <a:solidFill>
                  <a:schemeClr val="dk1"/>
                </a:solidFill>
                <a:latin typeface="Calibri"/>
                <a:ea typeface="Calibri"/>
                <a:cs typeface="Calibri"/>
                <a:sym typeface="Calibri"/>
              </a:rPr>
              <a:t>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Sequence Diagram for this user story is optional</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23" name="Shape 22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10</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0" name="Shape 23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20 seconds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Go into the details of the most important/significant tasks using bullet lists or visual graphs or state chart diagram</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Demo using </a:t>
            </a:r>
            <a:r>
              <a:rPr lang="en-US" sz="1200" b="1" i="0" u="none" strike="noStrike" cap="none">
                <a:solidFill>
                  <a:schemeClr val="dk1"/>
                </a:solidFill>
                <a:latin typeface="Calibri"/>
                <a:ea typeface="Calibri"/>
                <a:cs typeface="Calibri"/>
                <a:sym typeface="Calibri"/>
              </a:rPr>
              <a:t>screenshots or GIF</a:t>
            </a:r>
            <a:r>
              <a:rPr lang="en-US" sz="1200" b="0" i="0" u="none" strike="noStrike" cap="none">
                <a:solidFill>
                  <a:schemeClr val="dk1"/>
                </a:solidFill>
                <a:latin typeface="Calibri"/>
                <a:ea typeface="Calibri"/>
                <a:cs typeface="Calibri"/>
                <a:sym typeface="Calibri"/>
              </a:rPr>
              <a:t>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Sequence Diagram for this user story is optional</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31" name="Shape 23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8" name="Shape 23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dirty="0">
                <a:solidFill>
                  <a:schemeClr val="dk1"/>
                </a:solidFill>
                <a:latin typeface="Calibri"/>
                <a:ea typeface="Calibri"/>
                <a:cs typeface="Calibri"/>
                <a:sym typeface="Calibri"/>
              </a:rPr>
              <a:t>20 seconds</a:t>
            </a:r>
          </a:p>
          <a:p>
            <a:pPr marL="0" marR="0" lvl="0" indent="0" algn="l" rtl="0">
              <a:spcBef>
                <a:spcPts val="360"/>
              </a:spcBef>
              <a:spcAft>
                <a:spcPts val="0"/>
              </a:spcAft>
              <a:buClr>
                <a:schemeClr val="dk1"/>
              </a:buClr>
              <a:buSzPct val="25000"/>
              <a:buFont typeface="Calibri"/>
              <a:buNone/>
            </a:pPr>
            <a:r>
              <a:rPr lang="en-US" sz="1200" b="0" i="0" u="none" strike="noStrike" cap="none" dirty="0">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dirty="0">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br>
              <a:rPr lang="en-US" sz="1200" b="0" i="0" u="none" strike="noStrike" cap="none" dirty="0">
                <a:solidFill>
                  <a:schemeClr val="dk1"/>
                </a:solidFill>
                <a:latin typeface="Calibri"/>
                <a:ea typeface="Calibri"/>
                <a:cs typeface="Calibri"/>
                <a:sym typeface="Calibri"/>
              </a:rPr>
            </a:br>
            <a:r>
              <a:rPr lang="en-US" sz="1200" b="0" i="0" u="none" strike="noStrike" cap="none" dirty="0">
                <a:solidFill>
                  <a:schemeClr val="dk1"/>
                </a:solidFill>
                <a:latin typeface="Calibri"/>
                <a:ea typeface="Calibri"/>
                <a:cs typeface="Calibri"/>
                <a:sym typeface="Calibri"/>
              </a:rPr>
              <a:t>- Go into the details of the most important/significant tasks using bullet lists or visual graphs or state chart diagram</a:t>
            </a:r>
            <a:br>
              <a:rPr lang="en-US" sz="1200" b="0" i="0" u="none" strike="noStrike" cap="none" dirty="0">
                <a:solidFill>
                  <a:schemeClr val="dk1"/>
                </a:solidFill>
                <a:latin typeface="Calibri"/>
                <a:ea typeface="Calibri"/>
                <a:cs typeface="Calibri"/>
                <a:sym typeface="Calibri"/>
              </a:rPr>
            </a:br>
            <a:r>
              <a:rPr lang="en-US" sz="1200" b="0" i="0" u="none" strike="noStrike" cap="none" dirty="0">
                <a:solidFill>
                  <a:schemeClr val="dk1"/>
                </a:solidFill>
                <a:latin typeface="Calibri"/>
                <a:ea typeface="Calibri"/>
                <a:cs typeface="Calibri"/>
                <a:sym typeface="Calibri"/>
              </a:rPr>
              <a:t>- Demo using </a:t>
            </a:r>
            <a:r>
              <a:rPr lang="en-US" sz="1200" b="1" i="0" u="none" strike="noStrike" cap="none" dirty="0">
                <a:solidFill>
                  <a:schemeClr val="dk1"/>
                </a:solidFill>
                <a:latin typeface="Calibri"/>
                <a:ea typeface="Calibri"/>
                <a:cs typeface="Calibri"/>
                <a:sym typeface="Calibri"/>
              </a:rPr>
              <a:t>screenshots or GIF</a:t>
            </a:r>
            <a:r>
              <a:rPr lang="en-US" sz="1200" b="0" i="0" u="none" strike="noStrike" cap="none" dirty="0">
                <a:solidFill>
                  <a:schemeClr val="dk1"/>
                </a:solidFill>
                <a:latin typeface="Calibri"/>
                <a:ea typeface="Calibri"/>
                <a:cs typeface="Calibri"/>
                <a:sym typeface="Calibri"/>
              </a:rPr>
              <a:t>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dirty="0">
                <a:solidFill>
                  <a:schemeClr val="dk1"/>
                </a:solidFill>
                <a:latin typeface="Calibri"/>
                <a:ea typeface="Calibri"/>
                <a:cs typeface="Calibri"/>
                <a:sym typeface="Calibri"/>
              </a:rPr>
              <a:t>Sequence Diagram for this user story is optional</a:t>
            </a:r>
            <a:br>
              <a:rPr lang="en-US" sz="1200" b="0" i="0" u="none" strike="noStrike" cap="none" dirty="0">
                <a:solidFill>
                  <a:schemeClr val="dk1"/>
                </a:solidFill>
                <a:latin typeface="Calibri"/>
                <a:ea typeface="Calibri"/>
                <a:cs typeface="Calibri"/>
                <a:sym typeface="Calibri"/>
              </a:rPr>
            </a:br>
            <a:endParaRPr lang="en-US" sz="120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dirty="0">
              <a:solidFill>
                <a:schemeClr val="dk1"/>
              </a:solidFill>
              <a:latin typeface="Calibri"/>
              <a:ea typeface="Calibri"/>
              <a:cs typeface="Calibri"/>
              <a:sym typeface="Calibri"/>
            </a:endParaRPr>
          </a:p>
        </p:txBody>
      </p:sp>
      <p:sp>
        <p:nvSpPr>
          <p:cNvPr id="239" name="Shape 23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12</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2" name="Shape 232"/>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endParaRPr/>
          </a:p>
          <a:p>
            <a:pPr marL="0" marR="0" lvl="0" indent="0" algn="l" rtl="0">
              <a:spcBef>
                <a:spcPts val="0"/>
              </a:spcBef>
              <a:spcAft>
                <a:spcPts val="0"/>
              </a:spcAft>
              <a:buSzPct val="25000"/>
              <a:buNone/>
            </a:pPr>
            <a:r>
              <a:rPr lang="en-US"/>
              <a:t>10 seconds</a:t>
            </a:r>
          </a:p>
          <a:p>
            <a:pPr marL="0" marR="0" lvl="0" indent="0" algn="l" rtl="0">
              <a:spcBef>
                <a:spcPts val="0"/>
              </a:spcBef>
              <a:spcAft>
                <a:spcPts val="0"/>
              </a:spcAft>
              <a:buSzPct val="25000"/>
              <a:buNone/>
            </a:pPr>
            <a:r>
              <a:rPr lang="en-US"/>
              <a:t>A description of verification process and </a:t>
            </a:r>
            <a:r>
              <a:rPr lang="en-US" sz="1200" b="0" i="0" u="none" strike="noStrike" cap="none">
                <a:solidFill>
                  <a:schemeClr val="dk1"/>
                </a:solidFill>
                <a:latin typeface="Calibri"/>
                <a:ea typeface="Calibri"/>
                <a:cs typeface="Calibri"/>
                <a:sym typeface="Calibri"/>
              </a:rPr>
              <a:t>Test Suites and Test Cases for </a:t>
            </a:r>
            <a:r>
              <a:rPr lang="en-US"/>
              <a:t>one of the</a:t>
            </a:r>
            <a:r>
              <a:rPr lang="en-US" sz="1200" b="0" i="0" u="none" strike="noStrike" cap="none">
                <a:solidFill>
                  <a:schemeClr val="dk1"/>
                </a:solidFill>
                <a:latin typeface="Calibri"/>
                <a:ea typeface="Calibri"/>
                <a:cs typeface="Calibri"/>
                <a:sym typeface="Calibri"/>
              </a:rPr>
              <a:t> use case</a:t>
            </a:r>
            <a:r>
              <a:rPr lang="en-US"/>
              <a:t>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1 One sunny day and one rainy day for the implemented use cases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2 Automated test scripts for the implemented use cases (</a:t>
            </a:r>
            <a:r>
              <a:rPr lang="en-US"/>
              <a:t>if any)</a:t>
            </a:r>
            <a:r>
              <a:rPr lang="en-US" sz="1200" b="0" i="0" u="none" strike="noStrike" cap="none">
                <a:solidFill>
                  <a:schemeClr val="dk1"/>
                </a:solidFill>
                <a:latin typeface="Calibri"/>
                <a:ea typeface="Calibri"/>
                <a:cs typeface="Calibri"/>
                <a:sym typeface="Calibri"/>
              </a:rPr>
              <a:t> (one or more slides).</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33" name="Shape 233"/>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37630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54" name="Shape 25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10 seconds</a:t>
            </a:r>
          </a:p>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Summarize your contribution, mention your effort for Scrum, Mingle, Github, Google Drive Documentation and minutes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Include your contact information</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Ask if anyone has any questions for you.</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Thank your audience</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55" name="Shape 25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14</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5" name="Shape 15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a:t>10 seconds.</a:t>
            </a:r>
          </a:p>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Introduce the problem that the whole project</a:t>
            </a:r>
            <a:r>
              <a:rPr lang="en-US"/>
              <a:t> (in all versions)</a:t>
            </a:r>
            <a:r>
              <a:rPr lang="en-US" sz="1200" b="0" i="0" u="none" strike="noStrike" cap="none">
                <a:solidFill>
                  <a:schemeClr val="dk1"/>
                </a:solidFill>
                <a:latin typeface="Calibri"/>
                <a:ea typeface="Calibri"/>
                <a:cs typeface="Calibri"/>
                <a:sym typeface="Calibri"/>
              </a:rPr>
              <a:t> tackles</a:t>
            </a:r>
            <a:r>
              <a:rPr lang="en-US"/>
              <a:t> with GIF or screenshot. </a:t>
            </a:r>
          </a:p>
          <a:p>
            <a:pPr marR="0" lvl="0" algn="l" rtl="0">
              <a:lnSpc>
                <a:spcPct val="100000"/>
              </a:lnSpc>
              <a:spcBef>
                <a:spcPts val="0"/>
              </a:spcBef>
              <a:spcAft>
                <a:spcPts val="0"/>
              </a:spcAft>
              <a:buNone/>
            </a:pPr>
            <a:endParaRPr/>
          </a:p>
        </p:txBody>
      </p:sp>
      <p:sp>
        <p:nvSpPr>
          <p:cNvPr id="156" name="Shape 15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79599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62" name="Shape 162"/>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lvl="0" rtl="0">
              <a:spcBef>
                <a:spcPts val="0"/>
              </a:spcBef>
              <a:buClr>
                <a:schemeClr val="dk1"/>
              </a:buClr>
              <a:buSzPct val="25000"/>
              <a:buFont typeface="Arial"/>
              <a:buNone/>
            </a:pPr>
            <a:r>
              <a:rPr lang="en-US"/>
              <a:t>20 seconds.</a:t>
            </a:r>
          </a:p>
          <a:p>
            <a:pPr lvl="0" rtl="0">
              <a:spcBef>
                <a:spcPts val="0"/>
              </a:spcBef>
              <a:buClr>
                <a:schemeClr val="dk1"/>
              </a:buClr>
              <a:buSzPct val="25000"/>
              <a:buFont typeface="Arial"/>
              <a:buNone/>
            </a:pPr>
            <a:r>
              <a:rPr lang="en-US"/>
              <a:t>Introduce the problem that the your project (in new version) tackles with GIF or screenshot. </a:t>
            </a:r>
          </a:p>
          <a:p>
            <a:pPr lvl="0" rtl="0">
              <a:spcBef>
                <a:spcPts val="0"/>
              </a:spcBef>
              <a:buClr>
                <a:schemeClr val="dk1"/>
              </a:buClr>
              <a:buSzPct val="91666"/>
              <a:buFont typeface="Arial"/>
              <a:buNone/>
            </a:pPr>
            <a:endParaRPr/>
          </a:p>
          <a:p>
            <a:pPr marL="0" marR="0" lvl="0" indent="0" algn="l" rtl="0">
              <a:spcBef>
                <a:spcPts val="0"/>
              </a:spcBef>
              <a:spcAft>
                <a:spcPts val="0"/>
              </a:spcAft>
              <a:buSzPct val="25000"/>
              <a:buNone/>
            </a:pPr>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63" name="Shape 163"/>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71443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dirty="0"/>
              <a:t>5 seconds</a:t>
            </a:r>
          </a:p>
          <a:p>
            <a:pPr marL="0" marR="0" lvl="0" indent="0" algn="l" rtl="0">
              <a:spcBef>
                <a:spcPts val="0"/>
              </a:spcBef>
              <a:spcAft>
                <a:spcPts val="0"/>
              </a:spcAft>
              <a:buSzPct val="25000"/>
              <a:buNone/>
            </a:pPr>
            <a:r>
              <a:rPr lang="en-US" dirty="0"/>
              <a:t>Show the Use Case Diagram for the whole project.</a:t>
            </a:r>
            <a:br>
              <a:rPr lang="en-US" dirty="0"/>
            </a:br>
            <a:r>
              <a:rPr lang="en-US" dirty="0"/>
              <a:t>Highlight your use cases.</a:t>
            </a:r>
            <a:br>
              <a:rPr lang="en-US" dirty="0"/>
            </a:br>
            <a:endParaRPr lang="en-US" dirty="0"/>
          </a:p>
          <a:p>
            <a:pPr marL="0" marR="0" lvl="0" indent="0" algn="l" rtl="0">
              <a:spcBef>
                <a:spcPts val="360"/>
              </a:spcBef>
              <a:spcAft>
                <a:spcPts val="0"/>
              </a:spcAft>
              <a:buSzPct val="25000"/>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00623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6" name="Shape 176"/>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a:t>20 seconds</a:t>
            </a:r>
          </a:p>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System design: </a:t>
            </a:r>
            <a:r>
              <a:rPr lang="en-US"/>
              <a:t>Highlight the parts that you contributed to them.</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1. System decomposition; identify the architecture patterns used </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2. System deployment – h/w and s/w requirements </a:t>
            </a:r>
          </a:p>
          <a:p>
            <a:pPr marL="0" marR="0" lvl="0" indent="0" algn="l" rtl="0">
              <a:spcBef>
                <a:spcPts val="360"/>
              </a:spcBef>
              <a:spcAft>
                <a:spcPts val="0"/>
              </a:spcAft>
              <a:buSzPct val="25000"/>
              <a:buNone/>
            </a:pPr>
            <a:br>
              <a:rPr lang="en-US"/>
            </a:br>
            <a:br>
              <a:rPr lang="en-US"/>
            </a:br>
            <a:endParaRPr lang="en-US"/>
          </a:p>
          <a:p>
            <a:pPr marL="0" marR="0" lvl="0" indent="0" algn="l" rtl="0">
              <a:spcBef>
                <a:spcPts val="360"/>
              </a:spcBef>
              <a:spcAft>
                <a:spcPts val="0"/>
              </a:spcAft>
              <a:buSzPct val="25000"/>
              <a:buNone/>
            </a:pPr>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77" name="Shape 177"/>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81467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3" name="Shape 183"/>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10 seconds.</a:t>
            </a:r>
            <a:r>
              <a:rPr lang="en-US" sz="1200" b="0" i="0" u="none" strike="noStrike" cap="none">
                <a:solidFill>
                  <a:schemeClr val="dk1"/>
                </a:solidFill>
                <a:latin typeface="Calibri"/>
                <a:ea typeface="Calibri"/>
                <a:cs typeface="Calibri"/>
                <a:sym typeface="Calibri"/>
              </a:rPr>
              <a:t>Minimal class diagram. Highlight the classes that you created/modified</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Identify the design patterns used (one or more slides).</a:t>
            </a:r>
          </a:p>
          <a:p>
            <a:pPr lvl="0" rtl="0">
              <a:spcBef>
                <a:spcPts val="0"/>
              </a:spcBef>
              <a:buSzPct val="25000"/>
              <a:buNone/>
            </a:pPr>
            <a:endParaRPr/>
          </a:p>
          <a:p>
            <a:pPr marL="0" marR="0" lvl="0" indent="0" algn="l" rtl="0">
              <a:spcBef>
                <a:spcPts val="360"/>
              </a:spcBef>
              <a:spcAft>
                <a:spcPts val="0"/>
              </a:spcAft>
              <a:buSzPct val="25000"/>
              <a:buNone/>
            </a:pPr>
            <a:endParaRPr/>
          </a:p>
        </p:txBody>
      </p:sp>
      <p:sp>
        <p:nvSpPr>
          <p:cNvPr id="184" name="Shape 184"/>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81341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8" name="Shape 19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5 seconds.</a:t>
            </a:r>
          </a:p>
          <a:p>
            <a:pPr marL="0" marR="0" lvl="0" indent="0" algn="l" rtl="0">
              <a:spcBef>
                <a:spcPts val="0"/>
              </a:spcBef>
              <a:spcAft>
                <a:spcPts val="0"/>
              </a:spcAft>
              <a:buClr>
                <a:schemeClr val="dk1"/>
              </a:buClr>
              <a:buSzPct val="25000"/>
              <a:buFont typeface="Arial"/>
              <a:buNone/>
            </a:pPr>
            <a:r>
              <a:rPr lang="en-US" sz="1200" b="0" i="0" u="none" strike="noStrike" cap="none">
                <a:solidFill>
                  <a:schemeClr val="dk1"/>
                </a:solidFill>
                <a:latin typeface="Calibri"/>
                <a:ea typeface="Calibri"/>
                <a:cs typeface="Calibri"/>
                <a:sym typeface="Calibri"/>
              </a:rPr>
              <a:t>List the user stories that you worked on them.(put in order of importance). Stay focused on the parts that you have been working. </a:t>
            </a:r>
          </a:p>
          <a:p>
            <a:pPr marL="0" marR="0" lvl="0" indent="0" algn="l" rtl="0">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99" name="Shape 19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06" name="Shape 20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60 seconds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The most important user story you worked on it. You have to describe this one very well and be proud of that.</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Go into the details of the most important/significant tasks using bullet lists or visual graphs or state chart diagram</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Sequence Diagram for this user story is mandatory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Demo using </a:t>
            </a:r>
            <a:r>
              <a:rPr lang="en-US" sz="1200" b="1" i="0" u="none" strike="noStrike" cap="none">
                <a:solidFill>
                  <a:schemeClr val="dk1"/>
                </a:solidFill>
                <a:latin typeface="Calibri"/>
                <a:ea typeface="Calibri"/>
                <a:cs typeface="Calibri"/>
                <a:sym typeface="Calibri"/>
              </a:rPr>
              <a:t>screenshots or GIF</a:t>
            </a:r>
            <a:r>
              <a:rPr lang="en-US" sz="1200" b="0" i="0" u="none" strike="noStrike" cap="none">
                <a:solidFill>
                  <a:schemeClr val="dk1"/>
                </a:solidFill>
                <a:latin typeface="Calibri"/>
                <a:ea typeface="Calibri"/>
                <a:cs typeface="Calibri"/>
                <a:sym typeface="Calibri"/>
              </a:rPr>
              <a:t> (in another separate page if required)</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07" name="Shape 20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4" name="Shape 21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20 seconds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Go into the details of the most important/significant tasks using bullet lists or visual graphs or state chart diagram</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Demo using </a:t>
            </a:r>
            <a:r>
              <a:rPr lang="en-US" sz="1200" b="1" i="0" u="none" strike="noStrike" cap="none">
                <a:solidFill>
                  <a:schemeClr val="dk1"/>
                </a:solidFill>
                <a:latin typeface="Calibri"/>
                <a:ea typeface="Calibri"/>
                <a:cs typeface="Calibri"/>
                <a:sym typeface="Calibri"/>
              </a:rPr>
              <a:t>screenshots or GIF</a:t>
            </a:r>
            <a:r>
              <a:rPr lang="en-US" sz="1200" b="0" i="0" u="none" strike="noStrike" cap="none">
                <a:solidFill>
                  <a:schemeClr val="dk1"/>
                </a:solidFill>
                <a:latin typeface="Calibri"/>
                <a:ea typeface="Calibri"/>
                <a:cs typeface="Calibri"/>
                <a:sym typeface="Calibri"/>
              </a:rPr>
              <a:t>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Sequence Diagram for this user story is optional</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15" name="Shape 21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7"/>
        <p:cNvGrpSpPr/>
        <p:nvPr/>
      </p:nvGrpSpPr>
      <p:grpSpPr>
        <a:xfrm>
          <a:off x="0" y="0"/>
          <a:ext cx="0" cy="0"/>
          <a:chOff x="0" y="0"/>
          <a:chExt cx="0" cy="0"/>
        </a:xfrm>
      </p:grpSpPr>
      <p:pic>
        <p:nvPicPr>
          <p:cNvPr id="18" name="Shape 18" descr="Overlay-TitleSlide.png"/>
          <p:cNvPicPr preferRelativeResize="0"/>
          <p:nvPr/>
        </p:nvPicPr>
        <p:blipFill rotWithShape="1">
          <a:blip r:embed="rId2">
            <a:alphaModFix/>
          </a:blip>
          <a:srcRect/>
          <a:stretch/>
        </p:blipFill>
        <p:spPr>
          <a:xfrm>
            <a:off x="158750" y="187325"/>
            <a:ext cx="8826498" cy="6483349"/>
          </a:xfrm>
          <a:prstGeom prst="rect">
            <a:avLst/>
          </a:prstGeom>
          <a:noFill/>
          <a:ln>
            <a:noFill/>
          </a:ln>
        </p:spPr>
      </p:pic>
      <p:sp>
        <p:nvSpPr>
          <p:cNvPr id="19" name="Shape 19"/>
          <p:cNvSpPr txBox="1">
            <a:spLocks noGrp="1"/>
          </p:cNvSpPr>
          <p:nvPr>
            <p:ph type="ctrTitle"/>
          </p:nvPr>
        </p:nvSpPr>
        <p:spPr>
          <a:xfrm>
            <a:off x="1600200" y="2492375"/>
            <a:ext cx="6762748" cy="1470023"/>
          </a:xfrm>
          <a:prstGeom prst="rect">
            <a:avLst/>
          </a:prstGeom>
          <a:noFill/>
          <a:ln>
            <a:noFill/>
          </a:ln>
        </p:spPr>
        <p:txBody>
          <a:bodyPr lIns="91425" tIns="91425" rIns="91425" bIns="91425" anchor="b" anchorCtr="0"/>
          <a:lstStyle>
            <a:lvl1pPr marL="0" marR="0" lvl="0" indent="0" algn="r" rtl="0">
              <a:lnSpc>
                <a:spcPct val="100000"/>
              </a:lnSpc>
              <a:spcBef>
                <a:spcPts val="0"/>
              </a:spcBef>
              <a:spcAft>
                <a:spcPts val="0"/>
              </a:spcAft>
              <a:buClr>
                <a:srgbClr val="001D4D"/>
              </a:buClr>
              <a:buFont typeface="Trebuchet MS"/>
              <a:buNone/>
              <a:defRPr sz="44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20" name="Shape 20"/>
          <p:cNvSpPr txBox="1">
            <a:spLocks noGrp="1"/>
          </p:cNvSpPr>
          <p:nvPr>
            <p:ph type="subTitle" idx="1"/>
          </p:nvPr>
        </p:nvSpPr>
        <p:spPr>
          <a:xfrm>
            <a:off x="1600200" y="3966882"/>
            <a:ext cx="6762748" cy="1752600"/>
          </a:xfrm>
          <a:prstGeom prst="rect">
            <a:avLst/>
          </a:prstGeom>
          <a:noFill/>
          <a:ln>
            <a:noFill/>
          </a:ln>
        </p:spPr>
        <p:txBody>
          <a:bodyPr lIns="91425" tIns="91425" rIns="91425" bIns="91425" anchor="t" anchorCtr="0"/>
          <a:lstStyle>
            <a:lvl1pPr marL="0" marR="0" lvl="0" indent="0" algn="r" rtl="0">
              <a:lnSpc>
                <a:spcPct val="100000"/>
              </a:lnSpc>
              <a:spcBef>
                <a:spcPts val="600"/>
              </a:spcBef>
              <a:spcAft>
                <a:spcPts val="0"/>
              </a:spcAft>
              <a:buClr>
                <a:schemeClr val="lt1"/>
              </a:buClr>
              <a:buFont typeface="Noto Sans Symbols"/>
              <a:buNone/>
              <a:defRPr sz="1800" b="0" i="0" u="none" strike="noStrike" cap="none">
                <a:solidFill>
                  <a:schemeClr val="lt1"/>
                </a:solidFill>
                <a:latin typeface="Trebuchet MS"/>
                <a:ea typeface="Trebuchet MS"/>
                <a:cs typeface="Trebuchet MS"/>
                <a:sym typeface="Trebuchet MS"/>
              </a:defRPr>
            </a:lvl1pPr>
            <a:lvl2pPr marL="457200" marR="0" lvl="1" indent="0" algn="ctr" rtl="0">
              <a:lnSpc>
                <a:spcPct val="100000"/>
              </a:lnSpc>
              <a:spcBef>
                <a:spcPts val="600"/>
              </a:spcBef>
              <a:spcAft>
                <a:spcPts val="0"/>
              </a:spcAft>
              <a:buClr>
                <a:srgbClr val="888888"/>
              </a:buClr>
              <a:buFont typeface="Noto Sans Symbols"/>
              <a:buNone/>
              <a:defRPr sz="2000" b="0" i="0" u="none" strike="noStrike" cap="none">
                <a:solidFill>
                  <a:srgbClr val="888888"/>
                </a:solidFill>
                <a:latin typeface="Trebuchet MS"/>
                <a:ea typeface="Trebuchet MS"/>
                <a:cs typeface="Trebuchet MS"/>
                <a:sym typeface="Trebuchet MS"/>
              </a:defRPr>
            </a:lvl2pPr>
            <a:lvl3pPr marL="914400" marR="0" lvl="2" indent="0" algn="ctr" rtl="0">
              <a:lnSpc>
                <a:spcPct val="100000"/>
              </a:lnSpc>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3pPr>
            <a:lvl4pPr marL="1371600" marR="0" lvl="3" indent="0" algn="ctr" rtl="0">
              <a:lnSpc>
                <a:spcPct val="100000"/>
              </a:lnSpc>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4pPr>
            <a:lvl5pPr marL="1828800" marR="0" lvl="4" indent="0" algn="ctr" rtl="0">
              <a:lnSpc>
                <a:spcPct val="100000"/>
              </a:lnSpc>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5pPr>
            <a:lvl6pPr marL="2286000" marR="0" lvl="5"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Trebuchet MS"/>
                <a:ea typeface="Trebuchet MS"/>
                <a:cs typeface="Trebuchet MS"/>
                <a:sym typeface="Trebuchet MS"/>
              </a:defRPr>
            </a:lvl6pPr>
            <a:lvl7pPr marL="2743200" marR="0" lvl="6"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Trebuchet MS"/>
                <a:ea typeface="Trebuchet MS"/>
                <a:cs typeface="Trebuchet MS"/>
                <a:sym typeface="Trebuchet MS"/>
              </a:defRPr>
            </a:lvl7pPr>
            <a:lvl8pPr marL="3200400" marR="0" lvl="7"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Trebuchet MS"/>
                <a:ea typeface="Trebuchet MS"/>
                <a:cs typeface="Trebuchet MS"/>
                <a:sym typeface="Trebuchet MS"/>
              </a:defRPr>
            </a:lvl8pPr>
            <a:lvl9pPr marL="3657600" marR="0" lvl="8"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Trebuchet MS"/>
                <a:ea typeface="Trebuchet MS"/>
                <a:cs typeface="Trebuchet MS"/>
                <a:sym typeface="Trebuchet MS"/>
              </a:defRPr>
            </a:lvl9pPr>
          </a:lstStyle>
          <a:p>
            <a:endParaRPr/>
          </a:p>
        </p:txBody>
      </p:sp>
      <p:sp>
        <p:nvSpPr>
          <p:cNvPr id="21" name="Shape 21"/>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22" name="Shape 22"/>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3"/>
        <p:cNvGrpSpPr/>
        <p:nvPr/>
      </p:nvGrpSpPr>
      <p:grpSpPr>
        <a:xfrm>
          <a:off x="0" y="0"/>
          <a:ext cx="0" cy="0"/>
          <a:chOff x="0" y="0"/>
          <a:chExt cx="0" cy="0"/>
        </a:xfrm>
      </p:grpSpPr>
      <p:pic>
        <p:nvPicPr>
          <p:cNvPr id="94" name="Shape 94"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95" name="Shape 95"/>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6" name="Shape 96"/>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7" name="Shape 97"/>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8"/>
        <p:cNvGrpSpPr/>
        <p:nvPr/>
      </p:nvGrpSpPr>
      <p:grpSpPr>
        <a:xfrm>
          <a:off x="0" y="0"/>
          <a:ext cx="0" cy="0"/>
          <a:chOff x="0" y="0"/>
          <a:chExt cx="0" cy="0"/>
        </a:xfrm>
      </p:grpSpPr>
      <p:pic>
        <p:nvPicPr>
          <p:cNvPr id="99" name="Shape 99" descr="Overlay-ContentCaption.png"/>
          <p:cNvPicPr preferRelativeResize="0"/>
          <p:nvPr/>
        </p:nvPicPr>
        <p:blipFill rotWithShape="1">
          <a:blip r:embed="rId2">
            <a:alphaModFix/>
          </a:blip>
          <a:srcRect/>
          <a:stretch/>
        </p:blipFill>
        <p:spPr>
          <a:xfrm>
            <a:off x="158750" y="187325"/>
            <a:ext cx="8826498" cy="6483349"/>
          </a:xfrm>
          <a:prstGeom prst="rect">
            <a:avLst/>
          </a:prstGeom>
          <a:noFill/>
          <a:ln>
            <a:noFill/>
          </a:ln>
        </p:spPr>
      </p:pic>
      <p:sp>
        <p:nvSpPr>
          <p:cNvPr id="100" name="Shape 100"/>
          <p:cNvSpPr txBox="1">
            <a:spLocks noGrp="1"/>
          </p:cNvSpPr>
          <p:nvPr>
            <p:ph type="title"/>
          </p:nvPr>
        </p:nvSpPr>
        <p:spPr>
          <a:xfrm>
            <a:off x="779464" y="590550"/>
            <a:ext cx="3657600" cy="1162048"/>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rgbClr val="001D4D"/>
              </a:buClr>
              <a:buFont typeface="Trebuchet MS"/>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01" name="Shape 101"/>
          <p:cNvSpPr txBox="1">
            <a:spLocks noGrp="1"/>
          </p:cNvSpPr>
          <p:nvPr>
            <p:ph type="body" idx="1"/>
          </p:nvPr>
        </p:nvSpPr>
        <p:spPr>
          <a:xfrm>
            <a:off x="4693023" y="739587"/>
            <a:ext cx="3657600" cy="5308786"/>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02" name="Shape 102"/>
          <p:cNvSpPr txBox="1">
            <a:spLocks noGrp="1"/>
          </p:cNvSpPr>
          <p:nvPr>
            <p:ph type="body" idx="2"/>
          </p:nvPr>
        </p:nvSpPr>
        <p:spPr>
          <a:xfrm>
            <a:off x="779464" y="1816100"/>
            <a:ext cx="3657600" cy="3822700"/>
          </a:xfrm>
          <a:prstGeom prst="rect">
            <a:avLst/>
          </a:prstGeom>
          <a:noFill/>
          <a:ln>
            <a:noFill/>
          </a:ln>
        </p:spPr>
        <p:txBody>
          <a:bodyPr lIns="91425" tIns="91425" rIns="91425" bIns="91425" anchor="t" anchorCtr="0"/>
          <a:lstStyle>
            <a:lvl1pPr marL="0" marR="0" lvl="0" indent="0" algn="ctr" rtl="0">
              <a:lnSpc>
                <a:spcPct val="100000"/>
              </a:lnSpc>
              <a:spcBef>
                <a:spcPts val="20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03" name="Shape 103"/>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04" name="Shape 104"/>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05" name="Shape 105"/>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pic>
        <p:nvPicPr>
          <p:cNvPr id="107" name="Shape 107" descr="Overlay-PictureCaption.png"/>
          <p:cNvPicPr preferRelativeResize="0"/>
          <p:nvPr/>
        </p:nvPicPr>
        <p:blipFill rotWithShape="1">
          <a:blip r:embed="rId2">
            <a:alphaModFix/>
          </a:blip>
          <a:srcRect/>
          <a:stretch/>
        </p:blipFill>
        <p:spPr>
          <a:xfrm>
            <a:off x="449262" y="187325"/>
            <a:ext cx="8535987" cy="6483349"/>
          </a:xfrm>
          <a:prstGeom prst="rect">
            <a:avLst/>
          </a:prstGeom>
          <a:noFill/>
          <a:ln>
            <a:noFill/>
          </a:ln>
        </p:spPr>
      </p:pic>
      <p:sp>
        <p:nvSpPr>
          <p:cNvPr id="108" name="Shape 108"/>
          <p:cNvSpPr txBox="1">
            <a:spLocks noGrp="1"/>
          </p:cNvSpPr>
          <p:nvPr>
            <p:ph type="title"/>
          </p:nvPr>
        </p:nvSpPr>
        <p:spPr>
          <a:xfrm>
            <a:off x="3886200" y="533400"/>
            <a:ext cx="4476748" cy="1252536"/>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09" name="Shape 109"/>
          <p:cNvSpPr txBox="1">
            <a:spLocks noGrp="1"/>
          </p:cNvSpPr>
          <p:nvPr>
            <p:ph type="body" idx="1"/>
          </p:nvPr>
        </p:nvSpPr>
        <p:spPr>
          <a:xfrm>
            <a:off x="3886123" y="1828800"/>
            <a:ext cx="4474539" cy="3809998"/>
          </a:xfrm>
          <a:prstGeom prst="rect">
            <a:avLst/>
          </a:prstGeom>
          <a:noFill/>
          <a:ln>
            <a:noFill/>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10" name="Shape 110"/>
          <p:cNvSpPr>
            <a:spLocks noGrp="1"/>
          </p:cNvSpPr>
          <p:nvPr>
            <p:ph type="pic" idx="2"/>
          </p:nvPr>
        </p:nvSpPr>
        <p:spPr>
          <a:xfrm flipH="1">
            <a:off x="188252" y="179292"/>
            <a:ext cx="3281085" cy="6483095"/>
          </a:xfrm>
          <a:prstGeom prst="round1Rect">
            <a:avLst>
              <a:gd name="adj" fmla="val 17325"/>
            </a:avLst>
          </a:prstGeom>
          <a:blipFill rotWithShape="0">
            <a:blip r:embed="rId3">
              <a:alphaModFix/>
            </a:blip>
            <a:stretch>
              <a:fillRect/>
            </a:stretch>
          </a:blipFill>
          <a:ln w="28575" cap="flat" cmpd="sng">
            <a:solidFill>
              <a:schemeClr val="lt1"/>
            </a:solidFill>
            <a:prstDash val="solid"/>
            <a:round/>
            <a:headEnd type="none" w="med" len="med"/>
            <a:tailEnd type="none" w="med" len="med"/>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32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24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9pPr>
          </a:lstStyle>
          <a:p>
            <a:endParaRPr/>
          </a:p>
        </p:txBody>
      </p:sp>
      <p:sp>
        <p:nvSpPr>
          <p:cNvPr id="111" name="Shape 111"/>
          <p:cNvSpPr txBox="1">
            <a:spLocks noGrp="1"/>
          </p:cNvSpPr>
          <p:nvPr>
            <p:ph type="dt" idx="10"/>
          </p:nvPr>
        </p:nvSpPr>
        <p:spPr>
          <a:xfrm>
            <a:off x="38862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12" name="Shape 112"/>
          <p:cNvSpPr txBox="1">
            <a:spLocks noGrp="1"/>
          </p:cNvSpPr>
          <p:nvPr>
            <p:ph type="ftr" idx="11"/>
          </p:nvPr>
        </p:nvSpPr>
        <p:spPr>
          <a:xfrm>
            <a:off x="5867400" y="6288087"/>
            <a:ext cx="2676525"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13" name="Shape 113"/>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Picture with Caption, Alt.">
    <p:spTree>
      <p:nvGrpSpPr>
        <p:cNvPr id="1" name="Shape 114"/>
        <p:cNvGrpSpPr/>
        <p:nvPr/>
      </p:nvGrpSpPr>
      <p:grpSpPr>
        <a:xfrm>
          <a:off x="0" y="0"/>
          <a:ext cx="0" cy="0"/>
          <a:chOff x="0" y="0"/>
          <a:chExt cx="0" cy="0"/>
        </a:xfrm>
      </p:grpSpPr>
      <p:pic>
        <p:nvPicPr>
          <p:cNvPr id="115" name="Shape 115" descr="Overlay-PictureCaption-Extras.png"/>
          <p:cNvPicPr preferRelativeResize="0"/>
          <p:nvPr/>
        </p:nvPicPr>
        <p:blipFill rotWithShape="1">
          <a:blip r:embed="rId2">
            <a:alphaModFix/>
          </a:blip>
          <a:srcRect/>
          <a:stretch/>
        </p:blipFill>
        <p:spPr>
          <a:xfrm>
            <a:off x="158750" y="187325"/>
            <a:ext cx="8826498" cy="6483349"/>
          </a:xfrm>
          <a:prstGeom prst="rect">
            <a:avLst/>
          </a:prstGeom>
          <a:noFill/>
          <a:ln>
            <a:noFill/>
          </a:ln>
        </p:spPr>
      </p:pic>
      <p:sp>
        <p:nvSpPr>
          <p:cNvPr id="116" name="Shape 116"/>
          <p:cNvSpPr txBox="1">
            <a:spLocks noGrp="1"/>
          </p:cNvSpPr>
          <p:nvPr>
            <p:ph type="title"/>
          </p:nvPr>
        </p:nvSpPr>
        <p:spPr>
          <a:xfrm>
            <a:off x="4710953" y="533400"/>
            <a:ext cx="3657600" cy="1252536"/>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17" name="Shape 117"/>
          <p:cNvSpPr>
            <a:spLocks noGrp="1"/>
          </p:cNvSpPr>
          <p:nvPr>
            <p:ph type="pic" idx="2"/>
          </p:nvPr>
        </p:nvSpPr>
        <p:spPr>
          <a:xfrm flipH="1">
            <a:off x="596153" y="1600199"/>
            <a:ext cx="3657600" cy="3657601"/>
          </a:xfrm>
          <a:prstGeom prst="ellipse">
            <a:avLst/>
          </a:prstGeom>
          <a:blipFill rotWithShape="0">
            <a:blip r:embed="rId3">
              <a:alphaModFix/>
            </a:blip>
            <a:stretch>
              <a:fillRect/>
            </a:stretch>
          </a:blipFill>
          <a:ln w="28575" cap="flat" cmpd="sng">
            <a:solidFill>
              <a:schemeClr val="lt1"/>
            </a:solidFill>
            <a:prstDash val="solid"/>
            <a:round/>
            <a:headEnd type="none" w="med" len="med"/>
            <a:tailEnd type="none" w="med" len="med"/>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32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24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9pPr>
          </a:lstStyle>
          <a:p>
            <a:endParaRPr/>
          </a:p>
        </p:txBody>
      </p:sp>
      <p:sp>
        <p:nvSpPr>
          <p:cNvPr id="118" name="Shape 118"/>
          <p:cNvSpPr txBox="1">
            <a:spLocks noGrp="1"/>
          </p:cNvSpPr>
          <p:nvPr>
            <p:ph type="body" idx="1"/>
          </p:nvPr>
        </p:nvSpPr>
        <p:spPr>
          <a:xfrm>
            <a:off x="4710412" y="1828800"/>
            <a:ext cx="3657600" cy="3809998"/>
          </a:xfrm>
          <a:prstGeom prst="rect">
            <a:avLst/>
          </a:prstGeom>
          <a:noFill/>
          <a:ln>
            <a:noFill/>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19" name="Shape 119"/>
          <p:cNvSpPr txBox="1">
            <a:spLocks noGrp="1"/>
          </p:cNvSpPr>
          <p:nvPr>
            <p:ph type="dt" idx="10"/>
          </p:nvPr>
        </p:nvSpPr>
        <p:spPr>
          <a:xfrm>
            <a:off x="381000" y="6288087"/>
            <a:ext cx="1865312"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0" name="Shape 120"/>
          <p:cNvSpPr txBox="1">
            <a:spLocks noGrp="1"/>
          </p:cNvSpPr>
          <p:nvPr>
            <p:ph type="ftr" idx="11"/>
          </p:nvPr>
        </p:nvSpPr>
        <p:spPr>
          <a:xfrm>
            <a:off x="3325812" y="6288087"/>
            <a:ext cx="5218112"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1" name="Shape 121"/>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Picture above Caption">
    <p:spTree>
      <p:nvGrpSpPr>
        <p:cNvPr id="1" name="Shape 122"/>
        <p:cNvGrpSpPr/>
        <p:nvPr/>
      </p:nvGrpSpPr>
      <p:grpSpPr>
        <a:xfrm>
          <a:off x="0" y="0"/>
          <a:ext cx="0" cy="0"/>
          <a:chOff x="0" y="0"/>
          <a:chExt cx="0" cy="0"/>
        </a:xfrm>
      </p:grpSpPr>
      <p:pic>
        <p:nvPicPr>
          <p:cNvPr id="123" name="Shape 123" descr="Overlay-PictureCaption-Extras.png"/>
          <p:cNvPicPr preferRelativeResize="0"/>
          <p:nvPr/>
        </p:nvPicPr>
        <p:blipFill rotWithShape="1">
          <a:blip r:embed="rId2">
            <a:alphaModFix/>
          </a:blip>
          <a:srcRect/>
          <a:stretch/>
        </p:blipFill>
        <p:spPr>
          <a:xfrm>
            <a:off x="158750" y="187325"/>
            <a:ext cx="8826498" cy="6483349"/>
          </a:xfrm>
          <a:prstGeom prst="rect">
            <a:avLst/>
          </a:prstGeom>
          <a:noFill/>
          <a:ln>
            <a:noFill/>
          </a:ln>
        </p:spPr>
      </p:pic>
      <p:sp>
        <p:nvSpPr>
          <p:cNvPr id="124" name="Shape 124"/>
          <p:cNvSpPr txBox="1">
            <a:spLocks noGrp="1"/>
          </p:cNvSpPr>
          <p:nvPr>
            <p:ph type="title"/>
          </p:nvPr>
        </p:nvSpPr>
        <p:spPr>
          <a:xfrm>
            <a:off x="808037" y="3778623"/>
            <a:ext cx="7560514" cy="1102658"/>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25" name="Shape 125"/>
          <p:cNvSpPr>
            <a:spLocks noGrp="1"/>
          </p:cNvSpPr>
          <p:nvPr>
            <p:ph type="pic" idx="2"/>
          </p:nvPr>
        </p:nvSpPr>
        <p:spPr>
          <a:xfrm flipH="1">
            <a:off x="871583" y="762000"/>
            <a:ext cx="7427726" cy="2989730"/>
          </a:xfrm>
          <a:prstGeom prst="roundRect">
            <a:avLst>
              <a:gd name="adj" fmla="val 7476"/>
            </a:avLst>
          </a:prstGeom>
          <a:blipFill rotWithShape="0">
            <a:blip r:embed="rId3">
              <a:alphaModFix/>
            </a:blip>
            <a:stretch>
              <a:fillRect/>
            </a:stretch>
          </a:blipFill>
          <a:ln w="28575" cap="flat" cmpd="sng">
            <a:solidFill>
              <a:schemeClr val="lt1"/>
            </a:solidFill>
            <a:prstDash val="solid"/>
            <a:round/>
            <a:headEnd type="none" w="med" len="med"/>
            <a:tailEnd type="none" w="med" len="med"/>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32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24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9pPr>
          </a:lstStyle>
          <a:p>
            <a:endParaRPr/>
          </a:p>
        </p:txBody>
      </p:sp>
      <p:sp>
        <p:nvSpPr>
          <p:cNvPr id="126" name="Shape 126"/>
          <p:cNvSpPr txBox="1">
            <a:spLocks noGrp="1"/>
          </p:cNvSpPr>
          <p:nvPr>
            <p:ph type="body" idx="1"/>
          </p:nvPr>
        </p:nvSpPr>
        <p:spPr>
          <a:xfrm>
            <a:off x="808033" y="4827492"/>
            <a:ext cx="7559977" cy="1220881"/>
          </a:xfrm>
          <a:prstGeom prst="rect">
            <a:avLst/>
          </a:prstGeom>
          <a:noFill/>
          <a:ln>
            <a:noFill/>
          </a:ln>
        </p:spPr>
        <p:txBody>
          <a:bodyPr lIns="91425" tIns="91425" rIns="91425" bIns="91425" anchor="t" anchorCtr="0"/>
          <a:lstStyle>
            <a:lvl1pPr marL="0" marR="0" lvl="0" indent="0" algn="l" rtl="0">
              <a:lnSpc>
                <a:spcPct val="100000"/>
              </a:lnSpc>
              <a:spcBef>
                <a:spcPts val="6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27" name="Shape 127"/>
          <p:cNvSpPr txBox="1">
            <a:spLocks noGrp="1"/>
          </p:cNvSpPr>
          <p:nvPr>
            <p:ph type="dt" idx="10"/>
          </p:nvPr>
        </p:nvSpPr>
        <p:spPr>
          <a:xfrm>
            <a:off x="381000" y="6288087"/>
            <a:ext cx="1865312"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8" name="Shape 128"/>
          <p:cNvSpPr txBox="1">
            <a:spLocks noGrp="1"/>
          </p:cNvSpPr>
          <p:nvPr>
            <p:ph type="ftr" idx="11"/>
          </p:nvPr>
        </p:nvSpPr>
        <p:spPr>
          <a:xfrm>
            <a:off x="3325812" y="6288087"/>
            <a:ext cx="5218112"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9" name="Shape 129"/>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30"/>
        <p:cNvGrpSpPr/>
        <p:nvPr/>
      </p:nvGrpSpPr>
      <p:grpSpPr>
        <a:xfrm>
          <a:off x="0" y="0"/>
          <a:ext cx="0" cy="0"/>
          <a:chOff x="0" y="0"/>
          <a:chExt cx="0" cy="0"/>
        </a:xfrm>
      </p:grpSpPr>
      <p:pic>
        <p:nvPicPr>
          <p:cNvPr id="131" name="Shape 131"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132" name="Shape 132"/>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33" name="Shape 133"/>
          <p:cNvSpPr txBox="1">
            <a:spLocks noGrp="1"/>
          </p:cNvSpPr>
          <p:nvPr>
            <p:ph type="body" idx="1"/>
          </p:nvPr>
        </p:nvSpPr>
        <p:spPr>
          <a:xfrm rot="5400000">
            <a:off x="2466975" y="141288"/>
            <a:ext cx="4208462" cy="7583486"/>
          </a:xfrm>
          <a:prstGeom prst="rect">
            <a:avLst/>
          </a:prstGeom>
          <a:noFill/>
          <a:ln>
            <a:noFill/>
          </a:ln>
        </p:spPr>
        <p:txBody>
          <a:bodyPr lIns="91425" tIns="91425" rIns="91425" bIns="91425" anchor="t" anchorCtr="0"/>
          <a:lstStyle>
            <a:lvl1pPr marL="282575" marR="0" lvl="0" indent="-3175" algn="l" rtl="0">
              <a:lnSpc>
                <a:spcPct val="100000"/>
              </a:lnSpc>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44450" algn="l" rtl="0">
              <a:lnSpc>
                <a:spcPct val="100000"/>
              </a:lnSpc>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34" name="Shape 134"/>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35" name="Shape 135"/>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36" name="Shape 136"/>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37"/>
        <p:cNvGrpSpPr/>
        <p:nvPr/>
      </p:nvGrpSpPr>
      <p:grpSpPr>
        <a:xfrm>
          <a:off x="0" y="0"/>
          <a:ext cx="0" cy="0"/>
          <a:chOff x="0" y="0"/>
          <a:chExt cx="0" cy="0"/>
        </a:xfrm>
      </p:grpSpPr>
      <p:pic>
        <p:nvPicPr>
          <p:cNvPr id="138" name="Shape 138"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139" name="Shape 139"/>
          <p:cNvSpPr txBox="1">
            <a:spLocks noGrp="1"/>
          </p:cNvSpPr>
          <p:nvPr>
            <p:ph type="title"/>
          </p:nvPr>
        </p:nvSpPr>
        <p:spPr>
          <a:xfrm rot="5400000">
            <a:off x="5373265" y="2734842"/>
            <a:ext cx="5268912" cy="1358152"/>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40" name="Shape 140"/>
          <p:cNvSpPr txBox="1">
            <a:spLocks noGrp="1"/>
          </p:cNvSpPr>
          <p:nvPr>
            <p:ph type="body" idx="1"/>
          </p:nvPr>
        </p:nvSpPr>
        <p:spPr>
          <a:xfrm rot="5400000">
            <a:off x="1230312" y="328612"/>
            <a:ext cx="5268911" cy="6170612"/>
          </a:xfrm>
          <a:prstGeom prst="rect">
            <a:avLst/>
          </a:prstGeom>
          <a:noFill/>
          <a:ln>
            <a:noFill/>
          </a:ln>
        </p:spPr>
        <p:txBody>
          <a:bodyPr lIns="91425" tIns="91425" rIns="91425" bIns="91425" anchor="t" anchorCtr="0"/>
          <a:lstStyle>
            <a:lvl1pPr marL="282575" marR="0" lvl="0" indent="-3175" algn="l" rtl="0">
              <a:lnSpc>
                <a:spcPct val="100000"/>
              </a:lnSpc>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44450" algn="l" rtl="0">
              <a:lnSpc>
                <a:spcPct val="100000"/>
              </a:lnSpc>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41" name="Shape 141"/>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42" name="Shape 142"/>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43" name="Shape 143"/>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4"/>
        <p:cNvGrpSpPr/>
        <p:nvPr/>
      </p:nvGrpSpPr>
      <p:grpSpPr>
        <a:xfrm>
          <a:off x="0" y="0"/>
          <a:ext cx="0" cy="0"/>
          <a:chOff x="0" y="0"/>
          <a:chExt cx="0" cy="0"/>
        </a:xfrm>
      </p:grpSpPr>
      <p:pic>
        <p:nvPicPr>
          <p:cNvPr id="25" name="Shape 25"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26" name="Shape 26"/>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27" name="Shape 27"/>
          <p:cNvSpPr txBox="1">
            <a:spLocks noGrp="1"/>
          </p:cNvSpPr>
          <p:nvPr>
            <p:ph type="body" idx="1"/>
          </p:nvPr>
        </p:nvSpPr>
        <p:spPr>
          <a:xfrm>
            <a:off x="779462" y="1828800"/>
            <a:ext cx="7583486" cy="4208462"/>
          </a:xfrm>
          <a:prstGeom prst="rect">
            <a:avLst/>
          </a:prstGeom>
          <a:noFill/>
          <a:ln>
            <a:noFill/>
          </a:ln>
        </p:spPr>
        <p:txBody>
          <a:bodyPr lIns="91425" tIns="91425" rIns="91425" bIns="91425" anchor="t" anchorCtr="0"/>
          <a:lstStyle>
            <a:lvl1pPr marL="282575" marR="0" lvl="0" indent="-3175" algn="l" rtl="0">
              <a:lnSpc>
                <a:spcPct val="100000"/>
              </a:lnSpc>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44450" algn="l" rtl="0">
              <a:lnSpc>
                <a:spcPct val="100000"/>
              </a:lnSpc>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28" name="Shape 28"/>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1"/>
        <p:cNvGrpSpPr/>
        <p:nvPr/>
      </p:nvGrpSpPr>
      <p:grpSpPr>
        <a:xfrm>
          <a:off x="0" y="0"/>
          <a:ext cx="0" cy="0"/>
          <a:chOff x="0" y="0"/>
          <a:chExt cx="0" cy="0"/>
        </a:xfrm>
      </p:grpSpPr>
      <p:pic>
        <p:nvPicPr>
          <p:cNvPr id="32" name="Shape 32" descr="Overlay-SectionHeader.png"/>
          <p:cNvPicPr preferRelativeResize="0"/>
          <p:nvPr/>
        </p:nvPicPr>
        <p:blipFill rotWithShape="1">
          <a:blip r:embed="rId2">
            <a:alphaModFix/>
          </a:blip>
          <a:srcRect/>
          <a:stretch/>
        </p:blipFill>
        <p:spPr>
          <a:xfrm>
            <a:off x="381000" y="0"/>
            <a:ext cx="8826498" cy="6483349"/>
          </a:xfrm>
          <a:prstGeom prst="rect">
            <a:avLst/>
          </a:prstGeom>
          <a:noFill/>
          <a:ln>
            <a:noFill/>
          </a:ln>
        </p:spPr>
      </p:pic>
      <p:sp>
        <p:nvSpPr>
          <p:cNvPr id="33" name="Shape 33"/>
          <p:cNvSpPr txBox="1">
            <a:spLocks noGrp="1"/>
          </p:cNvSpPr>
          <p:nvPr>
            <p:ph type="title"/>
          </p:nvPr>
        </p:nvSpPr>
        <p:spPr>
          <a:xfrm>
            <a:off x="779462" y="2591358"/>
            <a:ext cx="7583486" cy="13620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4400" b="1"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34" name="Shape 34"/>
          <p:cNvSpPr txBox="1">
            <a:spLocks noGrp="1"/>
          </p:cNvSpPr>
          <p:nvPr>
            <p:ph type="body" idx="1"/>
          </p:nvPr>
        </p:nvSpPr>
        <p:spPr>
          <a:xfrm>
            <a:off x="779462" y="3950353"/>
            <a:ext cx="7583486" cy="1500187"/>
          </a:xfrm>
          <a:prstGeom prst="rect">
            <a:avLst/>
          </a:prstGeom>
          <a:noFill/>
          <a:ln>
            <a:noFill/>
          </a:ln>
        </p:spPr>
        <p:txBody>
          <a:bodyPr lIns="91425" tIns="91425" rIns="91425" bIns="91425" anchor="t" anchorCtr="0"/>
          <a:lstStyle>
            <a:lvl1pPr marL="0" marR="0" lvl="0"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888888"/>
              </a:buClr>
              <a:buFont typeface="Noto Sans Symbols"/>
              <a:buNone/>
              <a:defRPr sz="1600" b="0" i="0" u="none" strike="noStrike" cap="none">
                <a:solidFill>
                  <a:srgbClr val="888888"/>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888888"/>
              </a:buClr>
              <a:buFont typeface="Noto Sans Symbols"/>
              <a:buNone/>
              <a:defRPr sz="1400" b="0" i="0" u="none" strike="noStrike" cap="none">
                <a:solidFill>
                  <a:srgbClr val="888888"/>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888888"/>
              </a:buClr>
              <a:buFont typeface="Noto Sans Symbols"/>
              <a:buNone/>
              <a:defRPr sz="1400" b="0" i="0" u="none" strike="noStrike" cap="none">
                <a:solidFill>
                  <a:srgbClr val="888888"/>
                </a:solidFill>
                <a:latin typeface="Trebuchet MS"/>
                <a:ea typeface="Trebuchet MS"/>
                <a:cs typeface="Trebuchet MS"/>
                <a:sym typeface="Trebuchet MS"/>
              </a:defRPr>
            </a:lvl5pPr>
            <a:lvl6pPr marL="2286000" marR="0" lvl="5"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Trebuchet MS"/>
                <a:ea typeface="Trebuchet MS"/>
                <a:cs typeface="Trebuchet MS"/>
                <a:sym typeface="Trebuchet MS"/>
              </a:defRPr>
            </a:lvl6pPr>
            <a:lvl7pPr marL="2743200" marR="0" lvl="6"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Trebuchet MS"/>
                <a:ea typeface="Trebuchet MS"/>
                <a:cs typeface="Trebuchet MS"/>
                <a:sym typeface="Trebuchet MS"/>
              </a:defRPr>
            </a:lvl7pPr>
            <a:lvl8pPr marL="3200400" marR="0" lvl="7"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Trebuchet MS"/>
                <a:ea typeface="Trebuchet MS"/>
                <a:cs typeface="Trebuchet MS"/>
                <a:sym typeface="Trebuchet MS"/>
              </a:defRPr>
            </a:lvl8pPr>
            <a:lvl9pPr marL="3657600" marR="0" lvl="8"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Trebuchet MS"/>
                <a:ea typeface="Trebuchet MS"/>
                <a:cs typeface="Trebuchet MS"/>
                <a:sym typeface="Trebuchet MS"/>
              </a:defRPr>
            </a:lvl9pPr>
          </a:lstStyle>
          <a:p>
            <a:endParaRPr/>
          </a:p>
        </p:txBody>
      </p:sp>
      <p:sp>
        <p:nvSpPr>
          <p:cNvPr id="35" name="Shape 35"/>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8"/>
        <p:cNvGrpSpPr/>
        <p:nvPr/>
      </p:nvGrpSpPr>
      <p:grpSpPr>
        <a:xfrm>
          <a:off x="0" y="0"/>
          <a:ext cx="0" cy="0"/>
          <a:chOff x="0" y="0"/>
          <a:chExt cx="0" cy="0"/>
        </a:xfrm>
      </p:grpSpPr>
      <p:pic>
        <p:nvPicPr>
          <p:cNvPr id="39" name="Shape 39"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40" name="Shape 40"/>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41" name="Shape 41"/>
          <p:cNvSpPr txBox="1">
            <a:spLocks noGrp="1"/>
          </p:cNvSpPr>
          <p:nvPr>
            <p:ph type="body" idx="1"/>
          </p:nvPr>
        </p:nvSpPr>
        <p:spPr>
          <a:xfrm>
            <a:off x="779462" y="1828800"/>
            <a:ext cx="3657600" cy="4219575"/>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42" name="Shape 42"/>
          <p:cNvSpPr txBox="1">
            <a:spLocks noGrp="1"/>
          </p:cNvSpPr>
          <p:nvPr>
            <p:ph type="body" idx="2"/>
          </p:nvPr>
        </p:nvSpPr>
        <p:spPr>
          <a:xfrm>
            <a:off x="4688541" y="1828800"/>
            <a:ext cx="3657600" cy="4219575"/>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43" name="Shape 43"/>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45" name="Shape 45"/>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6"/>
        <p:cNvGrpSpPr/>
        <p:nvPr/>
      </p:nvGrpSpPr>
      <p:grpSpPr>
        <a:xfrm>
          <a:off x="0" y="0"/>
          <a:ext cx="0" cy="0"/>
          <a:chOff x="0" y="0"/>
          <a:chExt cx="0" cy="0"/>
        </a:xfrm>
      </p:grpSpPr>
      <p:pic>
        <p:nvPicPr>
          <p:cNvPr id="47" name="Shape 47"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cxnSp>
        <p:nvCxnSpPr>
          <p:cNvPr id="48" name="Shape 48"/>
          <p:cNvCxnSpPr/>
          <p:nvPr/>
        </p:nvCxnSpPr>
        <p:spPr>
          <a:xfrm>
            <a:off x="874712" y="2286000"/>
            <a:ext cx="3562350" cy="1587"/>
          </a:xfrm>
          <a:prstGeom prst="straightConnector1">
            <a:avLst/>
          </a:prstGeom>
          <a:noFill/>
          <a:ln w="19050" cap="flat" cmpd="sng">
            <a:solidFill>
              <a:schemeClr val="lt1"/>
            </a:solidFill>
            <a:prstDash val="solid"/>
            <a:round/>
            <a:headEnd type="none" w="med" len="med"/>
            <a:tailEnd type="none" w="med" len="med"/>
          </a:ln>
        </p:spPr>
      </p:cxnSp>
      <p:cxnSp>
        <p:nvCxnSpPr>
          <p:cNvPr id="49" name="Shape 49"/>
          <p:cNvCxnSpPr/>
          <p:nvPr/>
        </p:nvCxnSpPr>
        <p:spPr>
          <a:xfrm>
            <a:off x="4816475" y="2286000"/>
            <a:ext cx="3565525" cy="1587"/>
          </a:xfrm>
          <a:prstGeom prst="straightConnector1">
            <a:avLst/>
          </a:prstGeom>
          <a:noFill/>
          <a:ln w="19050" cap="flat" cmpd="sng">
            <a:solidFill>
              <a:schemeClr val="lt1"/>
            </a:solidFill>
            <a:prstDash val="solid"/>
            <a:round/>
            <a:headEnd type="none" w="med" len="med"/>
            <a:tailEnd type="none" w="med" len="med"/>
          </a:ln>
        </p:spPr>
      </p:cxnSp>
      <p:cxnSp>
        <p:nvCxnSpPr>
          <p:cNvPr id="50" name="Shape 50"/>
          <p:cNvCxnSpPr/>
          <p:nvPr/>
        </p:nvCxnSpPr>
        <p:spPr>
          <a:xfrm>
            <a:off x="874712" y="2286000"/>
            <a:ext cx="3562350" cy="1587"/>
          </a:xfrm>
          <a:prstGeom prst="straightConnector1">
            <a:avLst/>
          </a:prstGeom>
          <a:noFill/>
          <a:ln w="19050" cap="flat" cmpd="sng">
            <a:solidFill>
              <a:schemeClr val="lt1"/>
            </a:solidFill>
            <a:prstDash val="solid"/>
            <a:round/>
            <a:headEnd type="none" w="med" len="med"/>
            <a:tailEnd type="none" w="med" len="med"/>
          </a:ln>
        </p:spPr>
      </p:cxnSp>
      <p:cxnSp>
        <p:nvCxnSpPr>
          <p:cNvPr id="51" name="Shape 51"/>
          <p:cNvCxnSpPr/>
          <p:nvPr/>
        </p:nvCxnSpPr>
        <p:spPr>
          <a:xfrm>
            <a:off x="4816475" y="2286000"/>
            <a:ext cx="3565525" cy="1587"/>
          </a:xfrm>
          <a:prstGeom prst="straightConnector1">
            <a:avLst/>
          </a:prstGeom>
          <a:noFill/>
          <a:ln w="19050" cap="flat" cmpd="sng">
            <a:solidFill>
              <a:schemeClr val="lt1"/>
            </a:solidFill>
            <a:prstDash val="solid"/>
            <a:round/>
            <a:headEnd type="none" w="med" len="med"/>
            <a:tailEnd type="none" w="med" len="med"/>
          </a:ln>
        </p:spPr>
      </p:cxnSp>
      <p:sp>
        <p:nvSpPr>
          <p:cNvPr id="52" name="Shape 52"/>
          <p:cNvSpPr txBox="1">
            <a:spLocks noGrp="1"/>
          </p:cNvSpPr>
          <p:nvPr>
            <p:ph type="title"/>
          </p:nvPr>
        </p:nvSpPr>
        <p:spPr>
          <a:xfrm>
            <a:off x="779462" y="381000"/>
            <a:ext cx="7583486" cy="1044387"/>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53" name="Shape 53"/>
          <p:cNvSpPr txBox="1">
            <a:spLocks noGrp="1"/>
          </p:cNvSpPr>
          <p:nvPr>
            <p:ph type="body" idx="1"/>
          </p:nvPr>
        </p:nvSpPr>
        <p:spPr>
          <a:xfrm>
            <a:off x="779462" y="1438833"/>
            <a:ext cx="3657600" cy="789828"/>
          </a:xfrm>
          <a:prstGeom prst="rect">
            <a:avLst/>
          </a:prstGeom>
          <a:noFill/>
          <a:ln>
            <a:noFill/>
          </a:ln>
        </p:spPr>
        <p:txBody>
          <a:bodyPr lIns="91425" tIns="91425" rIns="91425" bIns="91425" anchor="b" anchorCtr="0"/>
          <a:lstStyle>
            <a:lvl1pPr marL="0" marR="0" lvl="0" indent="0" algn="ctr" rtl="0">
              <a:lnSpc>
                <a:spcPct val="107142"/>
              </a:lnSpc>
              <a:spcBef>
                <a:spcPts val="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000" b="1"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800" b="1"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9pPr>
          </a:lstStyle>
          <a:p>
            <a:endParaRPr/>
          </a:p>
        </p:txBody>
      </p:sp>
      <p:sp>
        <p:nvSpPr>
          <p:cNvPr id="54" name="Shape 54"/>
          <p:cNvSpPr txBox="1">
            <a:spLocks noGrp="1"/>
          </p:cNvSpPr>
          <p:nvPr>
            <p:ph type="body" idx="2"/>
          </p:nvPr>
        </p:nvSpPr>
        <p:spPr>
          <a:xfrm>
            <a:off x="779462" y="2362199"/>
            <a:ext cx="3657600" cy="3686174"/>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9pPr>
          </a:lstStyle>
          <a:p>
            <a:endParaRPr/>
          </a:p>
        </p:txBody>
      </p:sp>
      <p:sp>
        <p:nvSpPr>
          <p:cNvPr id="55" name="Shape 55"/>
          <p:cNvSpPr txBox="1">
            <a:spLocks noGrp="1"/>
          </p:cNvSpPr>
          <p:nvPr>
            <p:ph type="body" idx="3"/>
          </p:nvPr>
        </p:nvSpPr>
        <p:spPr>
          <a:xfrm>
            <a:off x="4705350" y="1438833"/>
            <a:ext cx="3657600" cy="789828"/>
          </a:xfrm>
          <a:prstGeom prst="rect">
            <a:avLst/>
          </a:prstGeom>
          <a:noFill/>
          <a:ln>
            <a:noFill/>
          </a:ln>
        </p:spPr>
        <p:txBody>
          <a:bodyPr lIns="91425" tIns="91425" rIns="91425" bIns="91425" anchor="b" anchorCtr="0"/>
          <a:lstStyle>
            <a:lvl1pPr marL="0" marR="0" lvl="0" indent="0" algn="ctr" rtl="0">
              <a:lnSpc>
                <a:spcPct val="107142"/>
              </a:lnSpc>
              <a:spcBef>
                <a:spcPts val="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000" b="1"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800" b="1"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9pPr>
          </a:lstStyle>
          <a:p>
            <a:endParaRPr/>
          </a:p>
        </p:txBody>
      </p:sp>
      <p:sp>
        <p:nvSpPr>
          <p:cNvPr id="56" name="Shape 56"/>
          <p:cNvSpPr txBox="1">
            <a:spLocks noGrp="1"/>
          </p:cNvSpPr>
          <p:nvPr>
            <p:ph type="body" idx="4"/>
          </p:nvPr>
        </p:nvSpPr>
        <p:spPr>
          <a:xfrm>
            <a:off x="4705350" y="2362199"/>
            <a:ext cx="3657600" cy="3686174"/>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9pPr>
          </a:lstStyle>
          <a:p>
            <a:endParaRPr/>
          </a:p>
        </p:txBody>
      </p:sp>
      <p:sp>
        <p:nvSpPr>
          <p:cNvPr id="57" name="Shape 57"/>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59" name="Shape 59"/>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2 Content, Top and Bottom">
    <p:spTree>
      <p:nvGrpSpPr>
        <p:cNvPr id="1" name="Shape 60"/>
        <p:cNvGrpSpPr/>
        <p:nvPr/>
      </p:nvGrpSpPr>
      <p:grpSpPr>
        <a:xfrm>
          <a:off x="0" y="0"/>
          <a:ext cx="0" cy="0"/>
          <a:chOff x="0" y="0"/>
          <a:chExt cx="0" cy="0"/>
        </a:xfrm>
      </p:grpSpPr>
      <p:pic>
        <p:nvPicPr>
          <p:cNvPr id="61" name="Shape 61"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62" name="Shape 62"/>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63" name="Shape 63"/>
          <p:cNvSpPr txBox="1">
            <a:spLocks noGrp="1"/>
          </p:cNvSpPr>
          <p:nvPr>
            <p:ph type="body" idx="1"/>
          </p:nvPr>
        </p:nvSpPr>
        <p:spPr>
          <a:xfrm>
            <a:off x="779462" y="1828800"/>
            <a:ext cx="7585076"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64" name="Shape 64"/>
          <p:cNvSpPr txBox="1">
            <a:spLocks noGrp="1"/>
          </p:cNvSpPr>
          <p:nvPr>
            <p:ph type="body" idx="2"/>
          </p:nvPr>
        </p:nvSpPr>
        <p:spPr>
          <a:xfrm>
            <a:off x="779462" y="3991816"/>
            <a:ext cx="7585076"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65" name="Shape 65"/>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3 Content">
    <p:spTree>
      <p:nvGrpSpPr>
        <p:cNvPr id="1" name="Shape 68"/>
        <p:cNvGrpSpPr/>
        <p:nvPr/>
      </p:nvGrpSpPr>
      <p:grpSpPr>
        <a:xfrm>
          <a:off x="0" y="0"/>
          <a:ext cx="0" cy="0"/>
          <a:chOff x="0" y="0"/>
          <a:chExt cx="0" cy="0"/>
        </a:xfrm>
      </p:grpSpPr>
      <p:pic>
        <p:nvPicPr>
          <p:cNvPr id="69" name="Shape 69"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70" name="Shape 70"/>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71" name="Shape 71"/>
          <p:cNvSpPr txBox="1">
            <a:spLocks noGrp="1"/>
          </p:cNvSpPr>
          <p:nvPr>
            <p:ph type="body" idx="1"/>
          </p:nvPr>
        </p:nvSpPr>
        <p:spPr>
          <a:xfrm>
            <a:off x="4710953" y="1828800"/>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72" name="Shape 72"/>
          <p:cNvSpPr txBox="1">
            <a:spLocks noGrp="1"/>
          </p:cNvSpPr>
          <p:nvPr>
            <p:ph type="body" idx="2"/>
          </p:nvPr>
        </p:nvSpPr>
        <p:spPr>
          <a:xfrm>
            <a:off x="4710953" y="3991816"/>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73" name="Shape 73"/>
          <p:cNvSpPr txBox="1">
            <a:spLocks noGrp="1"/>
          </p:cNvSpPr>
          <p:nvPr>
            <p:ph type="body" idx="3"/>
          </p:nvPr>
        </p:nvSpPr>
        <p:spPr>
          <a:xfrm>
            <a:off x="779462" y="1828800"/>
            <a:ext cx="3657600" cy="4219575"/>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74" name="Shape 74"/>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4 Content">
    <p:spTree>
      <p:nvGrpSpPr>
        <p:cNvPr id="1" name="Shape 77"/>
        <p:cNvGrpSpPr/>
        <p:nvPr/>
      </p:nvGrpSpPr>
      <p:grpSpPr>
        <a:xfrm>
          <a:off x="0" y="0"/>
          <a:ext cx="0" cy="0"/>
          <a:chOff x="0" y="0"/>
          <a:chExt cx="0" cy="0"/>
        </a:xfrm>
      </p:grpSpPr>
      <p:pic>
        <p:nvPicPr>
          <p:cNvPr id="78" name="Shape 78"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79" name="Shape 79"/>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80" name="Shape 80"/>
          <p:cNvSpPr txBox="1">
            <a:spLocks noGrp="1"/>
          </p:cNvSpPr>
          <p:nvPr>
            <p:ph type="body" idx="1"/>
          </p:nvPr>
        </p:nvSpPr>
        <p:spPr>
          <a:xfrm>
            <a:off x="779462" y="1828800"/>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1" name="Shape 81"/>
          <p:cNvSpPr txBox="1">
            <a:spLocks noGrp="1"/>
          </p:cNvSpPr>
          <p:nvPr>
            <p:ph type="body" idx="2"/>
          </p:nvPr>
        </p:nvSpPr>
        <p:spPr>
          <a:xfrm>
            <a:off x="779462" y="3991816"/>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2" name="Shape 82"/>
          <p:cNvSpPr txBox="1">
            <a:spLocks noGrp="1"/>
          </p:cNvSpPr>
          <p:nvPr>
            <p:ph type="body" idx="3"/>
          </p:nvPr>
        </p:nvSpPr>
        <p:spPr>
          <a:xfrm>
            <a:off x="4710953" y="1828800"/>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3" name="Shape 83"/>
          <p:cNvSpPr txBox="1">
            <a:spLocks noGrp="1"/>
          </p:cNvSpPr>
          <p:nvPr>
            <p:ph type="body" idx="4"/>
          </p:nvPr>
        </p:nvSpPr>
        <p:spPr>
          <a:xfrm>
            <a:off x="4710953" y="3991816"/>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4" name="Shape 84"/>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85" name="Shape 85"/>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86" name="Shape 86"/>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87"/>
        <p:cNvGrpSpPr/>
        <p:nvPr/>
      </p:nvGrpSpPr>
      <p:grpSpPr>
        <a:xfrm>
          <a:off x="0" y="0"/>
          <a:ext cx="0" cy="0"/>
          <a:chOff x="0" y="0"/>
          <a:chExt cx="0" cy="0"/>
        </a:xfrm>
      </p:grpSpPr>
      <p:pic>
        <p:nvPicPr>
          <p:cNvPr id="88" name="Shape 88"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89" name="Shape 89"/>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90" name="Shape 90"/>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1" name="Shape 91"/>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2" name="Shape 92"/>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p:nvPr/>
        </p:nvSpPr>
        <p:spPr>
          <a:xfrm>
            <a:off x="190500" y="190500"/>
            <a:ext cx="8764587" cy="6478588"/>
          </a:xfrm>
          <a:prstGeom prst="round2DiagRect">
            <a:avLst>
              <a:gd name="adj1" fmla="val 9416"/>
              <a:gd name="adj2" fmla="val 0"/>
            </a:avLst>
          </a:prstGeom>
          <a:gradFill>
            <a:gsLst>
              <a:gs pos="0">
                <a:srgbClr val="B27A00"/>
              </a:gs>
              <a:gs pos="13000">
                <a:srgbClr val="B27A00"/>
              </a:gs>
              <a:gs pos="100000">
                <a:schemeClr val="lt1"/>
              </a:gs>
            </a:gsLst>
            <a:lin ang="5400000" scaled="0"/>
          </a:gra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800" b="0" i="0" u="none" strike="noStrike" cap="none">
              <a:solidFill>
                <a:schemeClr val="lt1"/>
              </a:solidFill>
              <a:latin typeface="Arial"/>
              <a:ea typeface="Arial"/>
              <a:cs typeface="Arial"/>
              <a:sym typeface="Arial"/>
            </a:endParaRPr>
          </a:p>
        </p:txBody>
      </p:sp>
      <p:sp>
        <p:nvSpPr>
          <p:cNvPr id="11" name="Shape 11"/>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2" name="Shape 12"/>
          <p:cNvSpPr txBox="1">
            <a:spLocks noGrp="1"/>
          </p:cNvSpPr>
          <p:nvPr>
            <p:ph type="body" idx="1"/>
          </p:nvPr>
        </p:nvSpPr>
        <p:spPr>
          <a:xfrm>
            <a:off x="779462" y="1828800"/>
            <a:ext cx="7583486" cy="4208462"/>
          </a:xfrm>
          <a:prstGeom prst="rect">
            <a:avLst/>
          </a:prstGeom>
          <a:noFill/>
          <a:ln>
            <a:noFill/>
          </a:ln>
        </p:spPr>
        <p:txBody>
          <a:bodyPr lIns="91425" tIns="91425" rIns="91425" bIns="91425" anchor="t" anchorCtr="0"/>
          <a:lstStyle>
            <a:lvl1pPr marL="282575" marR="0" lvl="0" indent="-3175" algn="l" rtl="0">
              <a:lnSpc>
                <a:spcPct val="100000"/>
              </a:lnSpc>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44450" algn="l" rtl="0">
              <a:lnSpc>
                <a:spcPct val="100000"/>
              </a:lnSpc>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3" name="Shape 13"/>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5" name="Shape 15"/>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pic>
        <p:nvPicPr>
          <p:cNvPr id="16" name="Shape 16" descr="FIULogo_H_CMYK_fx.png"/>
          <p:cNvPicPr preferRelativeResize="0"/>
          <p:nvPr/>
        </p:nvPicPr>
        <p:blipFill rotWithShape="1">
          <a:blip r:embed="rId18">
            <a:alphaModFix/>
          </a:blip>
          <a:srcRect/>
          <a:stretch/>
        </p:blipFill>
        <p:spPr>
          <a:xfrm>
            <a:off x="6103937" y="5959475"/>
            <a:ext cx="2430462" cy="69373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4.png"/><Relationship Id="rId7"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9.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jpg"/><Relationship Id="rId5" Type="http://schemas.openxmlformats.org/officeDocument/2006/relationships/image" Target="../media/image17.gif"/><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ctrTitle"/>
          </p:nvPr>
        </p:nvSpPr>
        <p:spPr>
          <a:xfrm>
            <a:off x="135925" y="1510687"/>
            <a:ext cx="8686800" cy="3900900"/>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2400" b="0" i="0" u="none" strike="noStrike" cap="none">
                <a:solidFill>
                  <a:srgbClr val="001D4D"/>
                </a:solidFill>
                <a:latin typeface="Trebuchet MS"/>
                <a:ea typeface="Trebuchet MS"/>
                <a:cs typeface="Trebuchet MS"/>
                <a:sym typeface="Trebuchet MS"/>
              </a:rPr>
              <a:t>TAM: multi-Touch, mid-Air, and Motion for Virtual and Augmented Reality Version 6.0</a:t>
            </a:r>
            <a:br>
              <a:rPr lang="en-US" sz="2400" b="0" i="0" u="none" strike="noStrike" cap="none">
                <a:solidFill>
                  <a:srgbClr val="001D4D"/>
                </a:solidFill>
                <a:latin typeface="Trebuchet MS"/>
                <a:ea typeface="Trebuchet MS"/>
                <a:cs typeface="Trebuchet MS"/>
                <a:sym typeface="Trebuchet MS"/>
              </a:rPr>
            </a:br>
            <a:r>
              <a:rPr lang="en-US" sz="1600" b="0" i="0" u="none" strike="noStrike" cap="none">
                <a:solidFill>
                  <a:srgbClr val="001D4D"/>
                </a:solidFill>
                <a:latin typeface="Trebuchet MS"/>
                <a:ea typeface="Trebuchet MS"/>
                <a:cs typeface="Trebuchet MS"/>
                <a:sym typeface="Trebuchet MS"/>
              </a:rPr>
              <a:t>Learning Data Structures with Augmented Reality for Computer Science Education (K-12)</a:t>
            </a:r>
          </a:p>
          <a:p>
            <a:pPr marL="0" marR="0" lvl="0" indent="0" algn="ctr" rtl="0">
              <a:lnSpc>
                <a:spcPct val="100000"/>
              </a:lnSpc>
              <a:spcBef>
                <a:spcPts val="0"/>
              </a:spcBef>
              <a:spcAft>
                <a:spcPts val="0"/>
              </a:spcAft>
              <a:buClr>
                <a:srgbClr val="001D4D"/>
              </a:buClr>
              <a:buSzPct val="25000"/>
              <a:buFont typeface="Trebuchet MS"/>
              <a:buNone/>
            </a:pPr>
            <a:endParaRPr sz="2900" b="0" i="0" u="none" strike="noStrike" cap="none">
              <a:solidFill>
                <a:srgbClr val="001D4D"/>
              </a:solidFill>
              <a:latin typeface="Trebuchet MS"/>
              <a:ea typeface="Trebuchet MS"/>
              <a:cs typeface="Trebuchet MS"/>
              <a:sym typeface="Trebuchet MS"/>
            </a:endParaRPr>
          </a:p>
          <a:p>
            <a:pPr marL="0" marR="0" lvl="0" indent="0" algn="ctr" rtl="0">
              <a:lnSpc>
                <a:spcPct val="100000"/>
              </a:lnSpc>
              <a:spcBef>
                <a:spcPts val="0"/>
              </a:spcBef>
              <a:spcAft>
                <a:spcPts val="0"/>
              </a:spcAft>
              <a:buClr>
                <a:srgbClr val="001D4D"/>
              </a:buClr>
              <a:buSzPct val="25000"/>
              <a:buFont typeface="Trebuchet MS"/>
              <a:buNone/>
            </a:pPr>
            <a:r>
              <a:rPr lang="en-US" sz="2500" b="0" i="0" u="none" strike="noStrike" cap="none">
                <a:solidFill>
                  <a:srgbClr val="001D4D"/>
                </a:solidFill>
                <a:latin typeface="Trebuchet MS"/>
                <a:ea typeface="Trebuchet MS"/>
                <a:cs typeface="Trebuchet MS"/>
                <a:sym typeface="Trebuchet MS"/>
              </a:rPr>
              <a:t>Team Members: Tom Lam, Ramses Sanchez</a:t>
            </a:r>
            <a:br>
              <a:rPr lang="en-US" sz="2500" b="0" i="0" u="none" strike="noStrike" cap="none">
                <a:solidFill>
                  <a:srgbClr val="001D4D"/>
                </a:solidFill>
                <a:latin typeface="Trebuchet MS"/>
                <a:ea typeface="Trebuchet MS"/>
                <a:cs typeface="Trebuchet MS"/>
                <a:sym typeface="Trebuchet MS"/>
              </a:rPr>
            </a:br>
            <a:r>
              <a:rPr lang="en-US" sz="2500" b="0" i="0" u="none" strike="noStrike" cap="none">
                <a:solidFill>
                  <a:srgbClr val="001D4D"/>
                </a:solidFill>
                <a:latin typeface="Trebuchet MS"/>
                <a:ea typeface="Trebuchet MS"/>
                <a:cs typeface="Trebuchet MS"/>
                <a:sym typeface="Trebuchet MS"/>
              </a:rPr>
              <a:t>Product Owner: Dr. Francisco Ortega</a:t>
            </a:r>
          </a:p>
          <a:p>
            <a:pPr marL="0" marR="0" lvl="0" indent="0" algn="ctr" rtl="0">
              <a:lnSpc>
                <a:spcPct val="100000"/>
              </a:lnSpc>
              <a:spcBef>
                <a:spcPts val="0"/>
              </a:spcBef>
              <a:spcAft>
                <a:spcPts val="0"/>
              </a:spcAft>
              <a:buClr>
                <a:srgbClr val="001D4D"/>
              </a:buClr>
              <a:buSzPct val="25000"/>
              <a:buFont typeface="Trebuchet MS"/>
              <a:buNone/>
            </a:pPr>
            <a:r>
              <a:rPr lang="en-US" sz="2500" b="0" i="0" u="none" strike="noStrike" cap="none">
                <a:solidFill>
                  <a:srgbClr val="001D4D"/>
                </a:solidFill>
                <a:latin typeface="Trebuchet MS"/>
                <a:ea typeface="Trebuchet MS"/>
                <a:cs typeface="Trebuchet MS"/>
                <a:sym typeface="Trebuchet MS"/>
              </a:rPr>
              <a:t>Instructor: Masoud Sadjadi</a:t>
            </a:r>
            <a:br>
              <a:rPr lang="en-US" sz="2800" b="0" i="0" u="none" strike="noStrike" cap="none">
                <a:solidFill>
                  <a:srgbClr val="001D4D"/>
                </a:solidFill>
                <a:latin typeface="Trebuchet MS"/>
                <a:ea typeface="Trebuchet MS"/>
                <a:cs typeface="Trebuchet MS"/>
                <a:sym typeface="Trebuchet MS"/>
              </a:rPr>
            </a:br>
            <a:br>
              <a:rPr lang="en-US" sz="4400" b="0" i="0" u="none" strike="noStrike" cap="none">
                <a:solidFill>
                  <a:srgbClr val="001D4D"/>
                </a:solidFill>
                <a:latin typeface="Trebuchet MS"/>
                <a:ea typeface="Trebuchet MS"/>
                <a:cs typeface="Trebuchet MS"/>
                <a:sym typeface="Trebuchet MS"/>
              </a:rPr>
            </a:br>
            <a:r>
              <a:rPr lang="en-US" sz="1800" b="0" i="0" u="none" strike="noStrike" cap="none">
                <a:solidFill>
                  <a:srgbClr val="001D4D"/>
                </a:solidFill>
                <a:latin typeface="Trebuchet MS"/>
                <a:ea typeface="Trebuchet MS"/>
                <a:cs typeface="Trebuchet MS"/>
                <a:sym typeface="Trebuchet MS"/>
              </a:rPr>
              <a:t>School of Computing and Information Sciences</a:t>
            </a:r>
            <a:br>
              <a:rPr lang="en-US" sz="1800" b="0" i="0" u="none" strike="noStrike" cap="none">
                <a:solidFill>
                  <a:srgbClr val="001D4D"/>
                </a:solidFill>
                <a:latin typeface="Trebuchet MS"/>
                <a:ea typeface="Trebuchet MS"/>
                <a:cs typeface="Trebuchet MS"/>
                <a:sym typeface="Trebuchet MS"/>
              </a:rPr>
            </a:br>
            <a:r>
              <a:rPr lang="en-US" sz="1800" b="0" i="0" u="none" strike="noStrike" cap="none">
                <a:solidFill>
                  <a:srgbClr val="001D4D"/>
                </a:solidFill>
                <a:latin typeface="Trebuchet MS"/>
                <a:ea typeface="Trebuchet MS"/>
                <a:cs typeface="Trebuchet MS"/>
                <a:sym typeface="Trebuchet MS"/>
              </a:rPr>
              <a:t>Florida International University</a:t>
            </a:r>
          </a:p>
        </p:txBody>
      </p:sp>
      <p:sp>
        <p:nvSpPr>
          <p:cNvPr id="150" name="Shape 150"/>
          <p:cNvSpPr txBox="1">
            <a:spLocks noGrp="1"/>
          </p:cNvSpPr>
          <p:nvPr>
            <p:ph type="subTitle" idx="1"/>
          </p:nvPr>
        </p:nvSpPr>
        <p:spPr>
          <a:xfrm>
            <a:off x="228600" y="5643562"/>
            <a:ext cx="8686800" cy="1219199"/>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lt1"/>
              </a:buClr>
              <a:buSzPct val="25000"/>
              <a:buFont typeface="Noto Sans Symbols"/>
              <a:buNone/>
            </a:pPr>
            <a:r>
              <a:rPr lang="en-US" sz="1800" b="0" i="0" u="none" strike="noStrike" cap="none">
                <a:solidFill>
                  <a:srgbClr val="666666"/>
                </a:solidFill>
                <a:latin typeface="Trebuchet MS"/>
                <a:ea typeface="Trebuchet MS"/>
                <a:cs typeface="Trebuchet MS"/>
                <a:sym typeface="Trebuchet MS"/>
              </a:rPr>
              <a:t> </a:t>
            </a:r>
          </a:p>
        </p:txBody>
      </p:sp>
      <p:sp>
        <p:nvSpPr>
          <p:cNvPr id="151" name="Shape 151"/>
          <p:cNvSpPr txBox="1"/>
          <p:nvPr/>
        </p:nvSpPr>
        <p:spPr>
          <a:xfrm>
            <a:off x="135925" y="556025"/>
            <a:ext cx="8686800" cy="722699"/>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600" b="0" i="0" u="none" strike="noStrike" cap="none">
                <a:solidFill>
                  <a:srgbClr val="001D4D"/>
                </a:solidFill>
                <a:latin typeface="Trebuchet MS"/>
                <a:ea typeface="Trebuchet MS"/>
                <a:cs typeface="Trebuchet MS"/>
                <a:sym typeface="Trebuchet MS"/>
              </a:rPr>
              <a:t>Final Presentation</a:t>
            </a:r>
          </a:p>
          <a:p>
            <a:pPr marL="0" marR="0" lvl="0" indent="0" algn="ctr" rtl="0">
              <a:lnSpc>
                <a:spcPct val="100000"/>
              </a:lnSpc>
              <a:spcBef>
                <a:spcPts val="0"/>
              </a:spcBef>
              <a:spcAft>
                <a:spcPts val="0"/>
              </a:spcAft>
              <a:buClr>
                <a:schemeClr val="dk1"/>
              </a:buClr>
              <a:buSzPct val="25000"/>
              <a:buFont typeface="Arial"/>
              <a:buNone/>
            </a:pPr>
            <a:r>
              <a:rPr lang="en-US" sz="2600" b="0" i="0" u="none" strike="noStrike" cap="none">
                <a:solidFill>
                  <a:srgbClr val="001D4D"/>
                </a:solidFill>
                <a:latin typeface="Trebuchet MS"/>
                <a:ea typeface="Trebuchet MS"/>
                <a:cs typeface="Trebuchet MS"/>
                <a:sym typeface="Trebuchet MS"/>
              </a:rPr>
              <a:t>Spring 2017</a:t>
            </a:r>
          </a:p>
        </p:txBody>
      </p:sp>
      <p:sp>
        <p:nvSpPr>
          <p:cNvPr id="152" name="Shape 152"/>
          <p:cNvSpPr txBox="1"/>
          <p:nvPr/>
        </p:nvSpPr>
        <p:spPr>
          <a:xfrm>
            <a:off x="585850" y="5942950"/>
            <a:ext cx="1550700" cy="620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pic>
        <p:nvPicPr>
          <p:cNvPr id="153" name="Shape 153"/>
          <p:cNvPicPr preferRelativeResize="0"/>
          <p:nvPr/>
        </p:nvPicPr>
        <p:blipFill rotWithShape="1">
          <a:blip r:embed="rId3">
            <a:alphaModFix/>
          </a:blip>
          <a:srcRect/>
          <a:stretch/>
        </p:blipFill>
        <p:spPr>
          <a:xfrm>
            <a:off x="585850" y="5942950"/>
            <a:ext cx="1989516" cy="62407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Shape 225"/>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lvl="0" rtl="0">
              <a:spcBef>
                <a:spcPts val="2000"/>
              </a:spcBef>
              <a:buClr>
                <a:srgbClr val="001D4D"/>
              </a:buClr>
              <a:buSzPct val="25000"/>
              <a:buFont typeface="Noto Sans Symbols"/>
              <a:buNone/>
            </a:pPr>
            <a:r>
              <a:rPr lang="en-US" sz="2000"/>
              <a:t>#1185 - Research topics about augmented reality &amp; education</a:t>
            </a:r>
          </a:p>
        </p:txBody>
      </p:sp>
      <p:sp>
        <p:nvSpPr>
          <p:cNvPr id="226" name="Shape 226"/>
          <p:cNvSpPr txBox="1">
            <a:spLocks noGrp="1"/>
          </p:cNvSpPr>
          <p:nvPr>
            <p:ph type="body" idx="1"/>
          </p:nvPr>
        </p:nvSpPr>
        <p:spPr>
          <a:xfrm>
            <a:off x="779462" y="1828800"/>
            <a:ext cx="7583400" cy="42083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1D4D"/>
              </a:buClr>
              <a:buSzPct val="25000"/>
              <a:buFont typeface="Noto Sans Symbols"/>
              <a:buNone/>
            </a:pPr>
            <a:r>
              <a:rPr lang="en-US" sz="2200" b="0" i="0" u="none" strike="noStrike" cap="none" dirty="0">
                <a:solidFill>
                  <a:srgbClr val="001D4D"/>
                </a:solidFill>
                <a:latin typeface="Trebuchet MS"/>
                <a:ea typeface="Trebuchet MS"/>
                <a:cs typeface="Trebuchet MS"/>
                <a:sym typeface="Trebuchet MS"/>
              </a:rPr>
              <a:t>Good for learning mathematic and computer science.</a:t>
            </a:r>
            <a:endParaRPr sz="2200" b="0" i="0" u="none" strike="noStrike" cap="none" dirty="0">
              <a:solidFill>
                <a:srgbClr val="001D4D"/>
              </a:solidFill>
              <a:latin typeface="Trebuchet MS"/>
              <a:ea typeface="Trebuchet MS"/>
              <a:cs typeface="Trebuchet MS"/>
              <a:sym typeface="Trebuchet MS"/>
            </a:endParaRPr>
          </a:p>
        </p:txBody>
      </p:sp>
      <p:pic>
        <p:nvPicPr>
          <p:cNvPr id="227" name="Shape 227"/>
          <p:cNvPicPr preferRelativeResize="0"/>
          <p:nvPr/>
        </p:nvPicPr>
        <p:blipFill rotWithShape="1">
          <a:blip r:embed="rId3">
            <a:alphaModFix/>
          </a:blip>
          <a:srcRect/>
          <a:stretch/>
        </p:blipFill>
        <p:spPr>
          <a:xfrm>
            <a:off x="585850" y="5942950"/>
            <a:ext cx="1989516" cy="624079"/>
          </a:xfrm>
          <a:prstGeom prst="rect">
            <a:avLst/>
          </a:prstGeom>
          <a:noFill/>
          <a:ln>
            <a:noFill/>
          </a:ln>
        </p:spPr>
      </p:pic>
      <p:pic>
        <p:nvPicPr>
          <p:cNvPr id="2" name="Picture 1"/>
          <p:cNvPicPr>
            <a:picLocks noChangeAspect="1"/>
          </p:cNvPicPr>
          <p:nvPr/>
        </p:nvPicPr>
        <p:blipFill>
          <a:blip r:embed="rId4"/>
          <a:stretch>
            <a:fillRect/>
          </a:stretch>
        </p:blipFill>
        <p:spPr>
          <a:xfrm>
            <a:off x="1976467" y="2395653"/>
            <a:ext cx="6196337" cy="346525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lvl="0" rtl="0">
              <a:spcBef>
                <a:spcPts val="2000"/>
              </a:spcBef>
              <a:buClr>
                <a:srgbClr val="001D4D"/>
              </a:buClr>
              <a:buSzPct val="25000"/>
              <a:buFont typeface="Noto Sans Symbols"/>
              <a:buNone/>
            </a:pPr>
            <a:r>
              <a:rPr lang="en-US" sz="3000"/>
              <a:t>#1240 - Windows/Android Deployment</a:t>
            </a:r>
          </a:p>
        </p:txBody>
      </p:sp>
      <p:sp>
        <p:nvSpPr>
          <p:cNvPr id="234" name="Shape 234"/>
          <p:cNvSpPr txBox="1">
            <a:spLocks noGrp="1"/>
          </p:cNvSpPr>
          <p:nvPr>
            <p:ph type="body" idx="1"/>
          </p:nvPr>
        </p:nvSpPr>
        <p:spPr>
          <a:xfrm>
            <a:off x="779462" y="1828800"/>
            <a:ext cx="7583400" cy="42083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1D4D"/>
              </a:buClr>
              <a:buSzPct val="25000"/>
              <a:buFont typeface="Noto Sans Symbols"/>
              <a:buNone/>
            </a:pPr>
            <a:r>
              <a:rPr lang="en-US" dirty="0"/>
              <a:t>Realization of application to functional environment.</a:t>
            </a:r>
          </a:p>
          <a:p>
            <a:pPr marL="0" marR="0" lvl="0" indent="0" algn="l" rtl="0">
              <a:lnSpc>
                <a:spcPct val="100000"/>
              </a:lnSpc>
              <a:spcBef>
                <a:spcPts val="0"/>
              </a:spcBef>
              <a:spcAft>
                <a:spcPts val="0"/>
              </a:spcAft>
              <a:buClr>
                <a:srgbClr val="001D4D"/>
              </a:buClr>
              <a:buSzPct val="25000"/>
              <a:buFont typeface="Noto Sans Symbols"/>
              <a:buNone/>
            </a:pPr>
            <a:r>
              <a:rPr lang="en-US" sz="2200" b="0" i="0" u="none" strike="noStrike" cap="none" dirty="0">
                <a:solidFill>
                  <a:srgbClr val="001D4D"/>
                </a:solidFill>
                <a:latin typeface="Trebuchet MS"/>
                <a:ea typeface="Trebuchet MS"/>
                <a:cs typeface="Trebuchet MS"/>
                <a:sym typeface="Trebuchet MS"/>
              </a:rPr>
              <a:t>Platforms available: Windows Store, Android, iOS.</a:t>
            </a:r>
          </a:p>
        </p:txBody>
      </p:sp>
      <p:pic>
        <p:nvPicPr>
          <p:cNvPr id="235" name="Shape 235"/>
          <p:cNvPicPr preferRelativeResize="0"/>
          <p:nvPr/>
        </p:nvPicPr>
        <p:blipFill rotWithShape="1">
          <a:blip r:embed="rId3">
            <a:alphaModFix/>
          </a:blip>
          <a:srcRect/>
          <a:stretch/>
        </p:blipFill>
        <p:spPr>
          <a:xfrm>
            <a:off x="585850" y="5942950"/>
            <a:ext cx="1989516" cy="624079"/>
          </a:xfrm>
          <a:prstGeom prst="rect">
            <a:avLst/>
          </a:prstGeom>
          <a:noFill/>
          <a:ln>
            <a:noFill/>
          </a:ln>
        </p:spPr>
      </p:pic>
      <p:pic>
        <p:nvPicPr>
          <p:cNvPr id="7" name="Picture 6"/>
          <p:cNvPicPr>
            <a:picLocks noChangeAspect="1"/>
          </p:cNvPicPr>
          <p:nvPr/>
        </p:nvPicPr>
        <p:blipFill>
          <a:blip r:embed="rId4"/>
          <a:stretch>
            <a:fillRect/>
          </a:stretch>
        </p:blipFill>
        <p:spPr>
          <a:xfrm>
            <a:off x="851087" y="2637359"/>
            <a:ext cx="3834504" cy="1951378"/>
          </a:xfrm>
          <a:prstGeom prst="rect">
            <a:avLst/>
          </a:prstGeom>
        </p:spPr>
      </p:pic>
      <p:pic>
        <p:nvPicPr>
          <p:cNvPr id="5" name="Picture 4"/>
          <p:cNvPicPr>
            <a:picLocks noChangeAspect="1"/>
          </p:cNvPicPr>
          <p:nvPr/>
        </p:nvPicPr>
        <p:blipFill>
          <a:blip r:embed="rId5"/>
          <a:stretch>
            <a:fillRect/>
          </a:stretch>
        </p:blipFill>
        <p:spPr>
          <a:xfrm>
            <a:off x="3962084" y="3686694"/>
            <a:ext cx="4118207" cy="214615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a:t>#1158 - Learning Unreal Engine 4</a:t>
            </a:r>
          </a:p>
        </p:txBody>
      </p:sp>
      <p:sp>
        <p:nvSpPr>
          <p:cNvPr id="242" name="Shape 242"/>
          <p:cNvSpPr txBox="1">
            <a:spLocks noGrp="1"/>
          </p:cNvSpPr>
          <p:nvPr>
            <p:ph type="body" idx="1"/>
          </p:nvPr>
        </p:nvSpPr>
        <p:spPr>
          <a:xfrm>
            <a:off x="779462" y="1828800"/>
            <a:ext cx="7583400" cy="42083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1D4D"/>
              </a:buClr>
              <a:buSzPct val="25000"/>
              <a:buFont typeface="Noto Sans Symbols"/>
              <a:buNone/>
            </a:pPr>
            <a:endParaRPr sz="2200" b="0" i="0" u="none" strike="noStrike" cap="none" dirty="0">
              <a:solidFill>
                <a:srgbClr val="001D4D"/>
              </a:solidFill>
              <a:latin typeface="Trebuchet MS"/>
              <a:ea typeface="Trebuchet MS"/>
              <a:cs typeface="Trebuchet MS"/>
              <a:sym typeface="Trebuchet MS"/>
            </a:endParaRPr>
          </a:p>
        </p:txBody>
      </p:sp>
      <p:pic>
        <p:nvPicPr>
          <p:cNvPr id="243" name="Shape 243"/>
          <p:cNvPicPr preferRelativeResize="0"/>
          <p:nvPr/>
        </p:nvPicPr>
        <p:blipFill rotWithShape="1">
          <a:blip r:embed="rId3">
            <a:alphaModFix/>
          </a:blip>
          <a:srcRect/>
          <a:stretch/>
        </p:blipFill>
        <p:spPr>
          <a:xfrm>
            <a:off x="585850" y="5942950"/>
            <a:ext cx="1989516" cy="624079"/>
          </a:xfrm>
          <a:prstGeom prst="rect">
            <a:avLst/>
          </a:prstGeom>
          <a:noFill/>
          <a:ln>
            <a:noFill/>
          </a:ln>
        </p:spPr>
      </p:pic>
      <p:pic>
        <p:nvPicPr>
          <p:cNvPr id="2" name="Picture 1"/>
          <p:cNvPicPr>
            <a:picLocks noChangeAspect="1"/>
          </p:cNvPicPr>
          <p:nvPr/>
        </p:nvPicPr>
        <p:blipFill>
          <a:blip r:embed="rId4"/>
          <a:stretch>
            <a:fillRect/>
          </a:stretch>
        </p:blipFill>
        <p:spPr>
          <a:xfrm>
            <a:off x="1059795" y="1894616"/>
            <a:ext cx="7022734" cy="404833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Test Suites and Test Cases</a:t>
            </a:r>
          </a:p>
        </p:txBody>
      </p:sp>
      <p:sp>
        <p:nvSpPr>
          <p:cNvPr id="236" name="Shape 236"/>
          <p:cNvSpPr txBox="1">
            <a:spLocks noGrp="1"/>
          </p:cNvSpPr>
          <p:nvPr>
            <p:ph type="body" idx="1"/>
          </p:nvPr>
        </p:nvSpPr>
        <p:spPr>
          <a:xfrm>
            <a:off x="779462" y="1499616"/>
            <a:ext cx="7583400" cy="4537584"/>
          </a:xfrm>
          <a:prstGeom prst="rect">
            <a:avLst/>
          </a:prstGeom>
          <a:noFill/>
          <a:ln>
            <a:noFill/>
          </a:ln>
        </p:spPr>
        <p:txBody>
          <a:bodyPr lIns="91425" tIns="45700" rIns="91425" bIns="45700" anchor="t" anchorCtr="0">
            <a:noAutofit/>
          </a:bodyPr>
          <a:lstStyle/>
          <a:p>
            <a:pPr marL="0" marR="0" lvl="0" indent="0" algn="l" rtl="0">
              <a:spcBef>
                <a:spcPts val="2000"/>
              </a:spcBef>
              <a:spcAft>
                <a:spcPts val="0"/>
              </a:spcAft>
              <a:buClr>
                <a:srgbClr val="001D4D"/>
              </a:buClr>
              <a:buSzPct val="100000"/>
              <a:buNone/>
            </a:pPr>
            <a:r>
              <a:rPr lang="en-US" sz="2200" b="0" i="0" u="none" strike="noStrike" cap="none" dirty="0">
                <a:solidFill>
                  <a:srgbClr val="001D4D"/>
                </a:solidFill>
                <a:latin typeface="Trebuchet MS"/>
                <a:ea typeface="Trebuchet MS"/>
                <a:cs typeface="Trebuchet MS"/>
                <a:sym typeface="Trebuchet MS"/>
              </a:rPr>
              <a:t>Using Unity Test Tools we performed System Testing on UI Elements.</a:t>
            </a:r>
            <a:endParaRPr sz="2200" b="0" i="0" u="none" strike="noStrike" cap="none" dirty="0">
              <a:solidFill>
                <a:srgbClr val="001D4D"/>
              </a:solidFill>
              <a:latin typeface="Trebuchet MS"/>
              <a:ea typeface="Trebuchet MS"/>
              <a:cs typeface="Trebuchet MS"/>
              <a:sym typeface="Trebuchet MS"/>
            </a:endParaRPr>
          </a:p>
        </p:txBody>
      </p:sp>
      <p:pic>
        <p:nvPicPr>
          <p:cNvPr id="4" name="Picture 3"/>
          <p:cNvPicPr>
            <a:picLocks noChangeAspect="1"/>
          </p:cNvPicPr>
          <p:nvPr/>
        </p:nvPicPr>
        <p:blipFill>
          <a:blip r:embed="rId3"/>
          <a:stretch>
            <a:fillRect/>
          </a:stretch>
        </p:blipFill>
        <p:spPr>
          <a:xfrm>
            <a:off x="585850" y="5942950"/>
            <a:ext cx="1989517" cy="624080"/>
          </a:xfrm>
          <a:prstGeom prst="rect">
            <a:avLst/>
          </a:prstGeom>
        </p:spPr>
      </p:pic>
      <p:graphicFrame>
        <p:nvGraphicFramePr>
          <p:cNvPr id="2" name="Table 1"/>
          <p:cNvGraphicFramePr>
            <a:graphicFrameLocks noGrp="1"/>
          </p:cNvGraphicFramePr>
          <p:nvPr>
            <p:extLst>
              <p:ext uri="{D42A27DB-BD31-4B8C-83A1-F6EECF244321}">
                <p14:modId xmlns:p14="http://schemas.microsoft.com/office/powerpoint/2010/main" val="1281626894"/>
              </p:ext>
            </p:extLst>
          </p:nvPr>
        </p:nvGraphicFramePr>
        <p:xfrm>
          <a:off x="1124708" y="2358310"/>
          <a:ext cx="5937250" cy="1565656"/>
        </p:xfrm>
        <a:graphic>
          <a:graphicData uri="http://schemas.openxmlformats.org/drawingml/2006/table">
            <a:tbl>
              <a:tblPr firstRow="1" firstCol="1" bandRow="1">
                <a:tableStyleId>{5C22544A-7EE6-4342-B048-85BDC9FD1C3A}</a:tableStyleId>
              </a:tblPr>
              <a:tblGrid>
                <a:gridCol w="1082675">
                  <a:extLst>
                    <a:ext uri="{9D8B030D-6E8A-4147-A177-3AD203B41FA5}">
                      <a16:colId xmlns:a16="http://schemas.microsoft.com/office/drawing/2014/main" val="2063922061"/>
                    </a:ext>
                  </a:extLst>
                </a:gridCol>
                <a:gridCol w="4854575">
                  <a:extLst>
                    <a:ext uri="{9D8B030D-6E8A-4147-A177-3AD203B41FA5}">
                      <a16:colId xmlns:a16="http://schemas.microsoft.com/office/drawing/2014/main" val="1034484700"/>
                    </a:ext>
                  </a:extLst>
                </a:gridCol>
              </a:tblGrid>
              <a:tr h="0">
                <a:tc>
                  <a:txBody>
                    <a:bodyPr/>
                    <a:lstStyle/>
                    <a:p>
                      <a:pPr marL="0" marR="0">
                        <a:lnSpc>
                          <a:spcPct val="107000"/>
                        </a:lnSpc>
                        <a:spcBef>
                          <a:spcPts val="0"/>
                        </a:spcBef>
                        <a:spcAft>
                          <a:spcPts val="0"/>
                        </a:spcAft>
                      </a:pPr>
                      <a:r>
                        <a:rPr lang="en-US" sz="1200" dirty="0">
                          <a:effectLst/>
                        </a:rPr>
                        <a:t>ID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UT1265-1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14604835"/>
                  </a:ext>
                </a:extLst>
              </a:tr>
              <a:tr h="0">
                <a:tc>
                  <a:txBody>
                    <a:bodyPr/>
                    <a:lstStyle/>
                    <a:p>
                      <a:pPr marL="0" marR="0">
                        <a:lnSpc>
                          <a:spcPct val="107000"/>
                        </a:lnSpc>
                        <a:spcBef>
                          <a:spcPts val="0"/>
                        </a:spcBef>
                        <a:spcAft>
                          <a:spcPts val="0"/>
                        </a:spcAft>
                      </a:pPr>
                      <a:r>
                        <a:rPr lang="en-US" sz="1200">
                          <a:effectLst/>
                        </a:rPr>
                        <a:t>Purpose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Sunny-day test to check whether there is a loading scene every time a scene changes to confirming that a scene-change took place.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80528157"/>
                  </a:ext>
                </a:extLst>
              </a:tr>
              <a:tr h="0">
                <a:tc>
                  <a:txBody>
                    <a:bodyPr/>
                    <a:lstStyle/>
                    <a:p>
                      <a:pPr marL="0" marR="0">
                        <a:lnSpc>
                          <a:spcPct val="107000"/>
                        </a:lnSpc>
                        <a:spcBef>
                          <a:spcPts val="0"/>
                        </a:spcBef>
                        <a:spcAft>
                          <a:spcPts val="0"/>
                        </a:spcAft>
                      </a:pPr>
                      <a:r>
                        <a:rPr lang="en-US" sz="1200">
                          <a:effectLst/>
                        </a:rPr>
                        <a:t>Precondition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dirty="0">
                          <a:effectLst/>
                        </a:rPr>
                        <a:t>User must be at a static scene where no loading is taking place.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69927799"/>
                  </a:ext>
                </a:extLst>
              </a:tr>
              <a:tr h="0">
                <a:tc>
                  <a:txBody>
                    <a:bodyPr/>
                    <a:lstStyle/>
                    <a:p>
                      <a:pPr marL="0" marR="0">
                        <a:lnSpc>
                          <a:spcPct val="107000"/>
                        </a:lnSpc>
                        <a:spcBef>
                          <a:spcPts val="0"/>
                        </a:spcBef>
                        <a:spcAft>
                          <a:spcPts val="0"/>
                        </a:spcAft>
                      </a:pPr>
                      <a:r>
                        <a:rPr lang="en-US" sz="1200">
                          <a:effectLst/>
                        </a:rPr>
                        <a:t>Input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User clicks on ‘Start’, ‘Exit’, ‘Options’, or ‘Back’ button.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72524482"/>
                  </a:ext>
                </a:extLst>
              </a:tr>
              <a:tr h="0">
                <a:tc>
                  <a:txBody>
                    <a:bodyPr/>
                    <a:lstStyle/>
                    <a:p>
                      <a:pPr marL="0" marR="0">
                        <a:lnSpc>
                          <a:spcPct val="107000"/>
                        </a:lnSpc>
                        <a:spcBef>
                          <a:spcPts val="0"/>
                        </a:spcBef>
                        <a:spcAft>
                          <a:spcPts val="0"/>
                        </a:spcAft>
                      </a:pPr>
                      <a:r>
                        <a:rPr lang="en-US" sz="1200">
                          <a:effectLst/>
                        </a:rPr>
                        <a:t>Expected Output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dirty="0">
                          <a:effectLst/>
                        </a:rPr>
                        <a:t>Whenever there is a scene transition, there must be some feedback to the user that the scene is changing and that loading is taking place.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07711552"/>
                  </a:ext>
                </a:extLst>
              </a:tr>
              <a:tr h="0">
                <a:tc>
                  <a:txBody>
                    <a:bodyPr/>
                    <a:lstStyle/>
                    <a:p>
                      <a:pPr marL="0" marR="0">
                        <a:lnSpc>
                          <a:spcPct val="107000"/>
                        </a:lnSpc>
                        <a:spcBef>
                          <a:spcPts val="0"/>
                        </a:spcBef>
                        <a:spcAft>
                          <a:spcPts val="0"/>
                        </a:spcAft>
                      </a:pPr>
                      <a:r>
                        <a:rPr lang="en-US" sz="1200">
                          <a:effectLst/>
                        </a:rPr>
                        <a:t>Status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dirty="0">
                          <a:effectLst/>
                        </a:rPr>
                        <a:t>PASS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36623601"/>
                  </a:ext>
                </a:extLst>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2783377622"/>
              </p:ext>
            </p:extLst>
          </p:nvPr>
        </p:nvGraphicFramePr>
        <p:xfrm>
          <a:off x="1124708" y="4064361"/>
          <a:ext cx="5937250" cy="1565656"/>
        </p:xfrm>
        <a:graphic>
          <a:graphicData uri="http://schemas.openxmlformats.org/drawingml/2006/table">
            <a:tbl>
              <a:tblPr firstRow="1" firstCol="1" bandRow="1">
                <a:tableStyleId>{5C22544A-7EE6-4342-B048-85BDC9FD1C3A}</a:tableStyleId>
              </a:tblPr>
              <a:tblGrid>
                <a:gridCol w="1082675">
                  <a:extLst>
                    <a:ext uri="{9D8B030D-6E8A-4147-A177-3AD203B41FA5}">
                      <a16:colId xmlns:a16="http://schemas.microsoft.com/office/drawing/2014/main" val="1645599618"/>
                    </a:ext>
                  </a:extLst>
                </a:gridCol>
                <a:gridCol w="4854575">
                  <a:extLst>
                    <a:ext uri="{9D8B030D-6E8A-4147-A177-3AD203B41FA5}">
                      <a16:colId xmlns:a16="http://schemas.microsoft.com/office/drawing/2014/main" val="1551886553"/>
                    </a:ext>
                  </a:extLst>
                </a:gridCol>
              </a:tblGrid>
              <a:tr h="0">
                <a:tc>
                  <a:txBody>
                    <a:bodyPr/>
                    <a:lstStyle/>
                    <a:p>
                      <a:pPr marL="0" marR="0">
                        <a:lnSpc>
                          <a:spcPct val="107000"/>
                        </a:lnSpc>
                        <a:spcBef>
                          <a:spcPts val="0"/>
                        </a:spcBef>
                        <a:spcAft>
                          <a:spcPts val="0"/>
                        </a:spcAft>
                      </a:pPr>
                      <a:r>
                        <a:rPr lang="en-US" sz="1200">
                          <a:effectLst/>
                        </a:rPr>
                        <a:t>ID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UT1265-2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51232499"/>
                  </a:ext>
                </a:extLst>
              </a:tr>
              <a:tr h="0">
                <a:tc>
                  <a:txBody>
                    <a:bodyPr/>
                    <a:lstStyle/>
                    <a:p>
                      <a:pPr marL="0" marR="0">
                        <a:lnSpc>
                          <a:spcPct val="107000"/>
                        </a:lnSpc>
                        <a:spcBef>
                          <a:spcPts val="0"/>
                        </a:spcBef>
                        <a:spcAft>
                          <a:spcPts val="0"/>
                        </a:spcAft>
                      </a:pPr>
                      <a:r>
                        <a:rPr lang="en-US" sz="1200">
                          <a:effectLst/>
                        </a:rPr>
                        <a:t>Purpose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dirty="0">
                          <a:effectLst/>
                        </a:rPr>
                        <a:t>Rainy-day test to check that there is no unintended loading or scene change unless initiated by the user.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65131691"/>
                  </a:ext>
                </a:extLst>
              </a:tr>
              <a:tr h="0">
                <a:tc>
                  <a:txBody>
                    <a:bodyPr/>
                    <a:lstStyle/>
                    <a:p>
                      <a:pPr marL="0" marR="0">
                        <a:lnSpc>
                          <a:spcPct val="107000"/>
                        </a:lnSpc>
                        <a:spcBef>
                          <a:spcPts val="0"/>
                        </a:spcBef>
                        <a:spcAft>
                          <a:spcPts val="0"/>
                        </a:spcAft>
                      </a:pPr>
                      <a:r>
                        <a:rPr lang="en-US" sz="1200">
                          <a:effectLst/>
                        </a:rPr>
                        <a:t>Precondition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User must be at a static scene where no loading is taking place.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31997184"/>
                  </a:ext>
                </a:extLst>
              </a:tr>
              <a:tr h="0">
                <a:tc>
                  <a:txBody>
                    <a:bodyPr/>
                    <a:lstStyle/>
                    <a:p>
                      <a:pPr marL="0" marR="0">
                        <a:lnSpc>
                          <a:spcPct val="107000"/>
                        </a:lnSpc>
                        <a:spcBef>
                          <a:spcPts val="0"/>
                        </a:spcBef>
                        <a:spcAft>
                          <a:spcPts val="0"/>
                        </a:spcAft>
                      </a:pPr>
                      <a:r>
                        <a:rPr lang="en-US" sz="1200">
                          <a:effectLst/>
                        </a:rPr>
                        <a:t>Input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User clicks anywhere but the  ‘Start’, ‘Exit’, ‘Options’, or ‘Back’ button.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49537046"/>
                  </a:ext>
                </a:extLst>
              </a:tr>
              <a:tr h="0">
                <a:tc>
                  <a:txBody>
                    <a:bodyPr/>
                    <a:lstStyle/>
                    <a:p>
                      <a:pPr marL="0" marR="0">
                        <a:lnSpc>
                          <a:spcPct val="107000"/>
                        </a:lnSpc>
                        <a:spcBef>
                          <a:spcPts val="0"/>
                        </a:spcBef>
                        <a:spcAft>
                          <a:spcPts val="0"/>
                        </a:spcAft>
                      </a:pPr>
                      <a:r>
                        <a:rPr lang="en-US" sz="1200">
                          <a:effectLst/>
                        </a:rPr>
                        <a:t>Expected Output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No scene transition takes place since no loading has taken place.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54037649"/>
                  </a:ext>
                </a:extLst>
              </a:tr>
              <a:tr h="0">
                <a:tc>
                  <a:txBody>
                    <a:bodyPr/>
                    <a:lstStyle/>
                    <a:p>
                      <a:pPr marL="0" marR="0">
                        <a:lnSpc>
                          <a:spcPct val="107000"/>
                        </a:lnSpc>
                        <a:spcBef>
                          <a:spcPts val="0"/>
                        </a:spcBef>
                        <a:spcAft>
                          <a:spcPts val="0"/>
                        </a:spcAft>
                      </a:pPr>
                      <a:r>
                        <a:rPr lang="en-US" sz="1200">
                          <a:effectLst/>
                        </a:rPr>
                        <a:t>Status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dirty="0">
                          <a:effectLst/>
                        </a:rPr>
                        <a:t>PASS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9969657"/>
                  </a:ext>
                </a:extLst>
              </a:tr>
            </a:tbl>
          </a:graphicData>
        </a:graphic>
      </p:graphicFrame>
    </p:spTree>
    <p:extLst>
      <p:ext uri="{BB962C8B-B14F-4D97-AF65-F5344CB8AC3E}">
        <p14:creationId xmlns:p14="http://schemas.microsoft.com/office/powerpoint/2010/main" val="2862181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a:spLocks noGrp="1"/>
          </p:cNvSpPr>
          <p:nvPr>
            <p:ph type="title"/>
          </p:nvPr>
        </p:nvSpPr>
        <p:spPr>
          <a:xfrm>
            <a:off x="779462" y="381000"/>
            <a:ext cx="7583486" cy="1044575"/>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Summary</a:t>
            </a:r>
          </a:p>
        </p:txBody>
      </p:sp>
      <p:sp>
        <p:nvSpPr>
          <p:cNvPr id="258" name="Shape 258"/>
          <p:cNvSpPr txBox="1">
            <a:spLocks noGrp="1"/>
          </p:cNvSpPr>
          <p:nvPr>
            <p:ph type="body" idx="1"/>
          </p:nvPr>
        </p:nvSpPr>
        <p:spPr>
          <a:xfrm>
            <a:off x="779462" y="1573222"/>
            <a:ext cx="5687407" cy="4032448"/>
          </a:xfrm>
          <a:prstGeom prst="rect">
            <a:avLst/>
          </a:prstGeom>
          <a:noFill/>
          <a:ln>
            <a:noFill/>
          </a:ln>
        </p:spPr>
        <p:txBody>
          <a:bodyPr lIns="91425" tIns="45700" rIns="91425" bIns="45700" anchor="t" anchorCtr="0">
            <a:noAutofit/>
          </a:bodyPr>
          <a:lstStyle/>
          <a:p>
            <a:pPr marL="0" marR="0" lvl="0" indent="0" algn="l" rtl="0">
              <a:lnSpc>
                <a:spcPct val="100000"/>
              </a:lnSpc>
              <a:spcBef>
                <a:spcPts val="2000"/>
              </a:spcBef>
              <a:spcAft>
                <a:spcPts val="0"/>
              </a:spcAft>
              <a:buClr>
                <a:srgbClr val="001D4D"/>
              </a:buClr>
              <a:buSzPct val="100000"/>
              <a:buNone/>
            </a:pPr>
            <a:r>
              <a:rPr lang="en-US" dirty="0"/>
              <a:t>Augmented Reality education is a great tool for students, allowing them to learn at their own pace and keeps the student self-motivated when they successfully complete their task.</a:t>
            </a:r>
          </a:p>
          <a:p>
            <a:pPr marL="0" marR="0" lvl="0" indent="0" algn="l" rtl="0">
              <a:lnSpc>
                <a:spcPct val="100000"/>
              </a:lnSpc>
              <a:spcBef>
                <a:spcPts val="2000"/>
              </a:spcBef>
              <a:spcAft>
                <a:spcPts val="0"/>
              </a:spcAft>
              <a:buClr>
                <a:srgbClr val="001D4D"/>
              </a:buClr>
              <a:buSzPct val="100000"/>
              <a:buNone/>
            </a:pPr>
            <a:r>
              <a:rPr lang="en-US" dirty="0"/>
              <a:t>Contact:</a:t>
            </a:r>
          </a:p>
          <a:p>
            <a:pPr marL="0" marR="0" lvl="0" indent="0" algn="l" rtl="0">
              <a:lnSpc>
                <a:spcPct val="100000"/>
              </a:lnSpc>
              <a:spcBef>
                <a:spcPts val="2000"/>
              </a:spcBef>
              <a:spcAft>
                <a:spcPts val="0"/>
              </a:spcAft>
              <a:buClr>
                <a:srgbClr val="001D4D"/>
              </a:buClr>
              <a:buSzPct val="100000"/>
              <a:buNone/>
            </a:pPr>
            <a:r>
              <a:rPr lang="en-US" sz="2200" b="0" i="0" u="none" strike="noStrike" cap="none" dirty="0">
                <a:solidFill>
                  <a:srgbClr val="001D4D"/>
                </a:solidFill>
                <a:latin typeface="Trebuchet MS"/>
                <a:ea typeface="Trebuchet MS"/>
                <a:cs typeface="Trebuchet MS"/>
                <a:sym typeface="Trebuchet MS"/>
              </a:rPr>
              <a:t>Tom Lam | </a:t>
            </a:r>
            <a:r>
              <a:rPr lang="en-US" sz="2200" b="0" i="0" strike="noStrike" cap="none" dirty="0">
                <a:latin typeface="Trebuchet MS"/>
                <a:ea typeface="Trebuchet MS"/>
                <a:cs typeface="Trebuchet MS"/>
                <a:sym typeface="Trebuchet MS"/>
              </a:rPr>
              <a:t>tlam008@fiu.edu</a:t>
            </a:r>
          </a:p>
          <a:p>
            <a:pPr marL="0" marR="0" lvl="0" indent="0" algn="l" rtl="0">
              <a:lnSpc>
                <a:spcPct val="100000"/>
              </a:lnSpc>
              <a:spcBef>
                <a:spcPts val="2000"/>
              </a:spcBef>
              <a:spcAft>
                <a:spcPts val="0"/>
              </a:spcAft>
              <a:buClr>
                <a:srgbClr val="001D4D"/>
              </a:buClr>
              <a:buSzPct val="100000"/>
              <a:buNone/>
            </a:pPr>
            <a:r>
              <a:rPr lang="en-US" sz="2200" b="0" i="0" u="none" strike="noStrike" cap="none" dirty="0">
                <a:solidFill>
                  <a:srgbClr val="001D4D"/>
                </a:solidFill>
                <a:latin typeface="Trebuchet MS"/>
                <a:ea typeface="Trebuchet MS"/>
                <a:cs typeface="Trebuchet MS"/>
                <a:sym typeface="Trebuchet MS"/>
              </a:rPr>
              <a:t>Ramses Sanchez | rsanc049@fiu.edu</a:t>
            </a:r>
          </a:p>
          <a:p>
            <a:pPr marL="0" marR="0" lvl="0" indent="0" algn="l" rtl="0">
              <a:lnSpc>
                <a:spcPct val="100000"/>
              </a:lnSpc>
              <a:spcBef>
                <a:spcPts val="2000"/>
              </a:spcBef>
              <a:spcAft>
                <a:spcPts val="0"/>
              </a:spcAft>
              <a:buClr>
                <a:srgbClr val="001D4D"/>
              </a:buClr>
              <a:buSzPct val="25000"/>
              <a:buFont typeface="Noto Sans Symbols"/>
              <a:buNone/>
            </a:pPr>
            <a:endParaRPr sz="2200" b="0" i="0" u="none" strike="noStrike" cap="none" dirty="0">
              <a:solidFill>
                <a:srgbClr val="001D4D"/>
              </a:solidFill>
              <a:latin typeface="Trebuchet MS"/>
              <a:ea typeface="Trebuchet MS"/>
              <a:cs typeface="Trebuchet MS"/>
              <a:sym typeface="Trebuchet MS"/>
            </a:endParaRPr>
          </a:p>
        </p:txBody>
      </p:sp>
      <p:pic>
        <p:nvPicPr>
          <p:cNvPr id="259" name="Shape 259"/>
          <p:cNvPicPr preferRelativeResize="0"/>
          <p:nvPr/>
        </p:nvPicPr>
        <p:blipFill rotWithShape="1">
          <a:blip r:embed="rId3">
            <a:alphaModFix/>
          </a:blip>
          <a:srcRect/>
          <a:stretch/>
        </p:blipFill>
        <p:spPr>
          <a:xfrm>
            <a:off x="6562422" y="1190245"/>
            <a:ext cx="2009774" cy="731367"/>
          </a:xfrm>
          <a:prstGeom prst="rect">
            <a:avLst/>
          </a:prstGeom>
          <a:noFill/>
          <a:ln>
            <a:noFill/>
          </a:ln>
        </p:spPr>
      </p:pic>
      <p:pic>
        <p:nvPicPr>
          <p:cNvPr id="260" name="Shape 260"/>
          <p:cNvPicPr preferRelativeResize="0"/>
          <p:nvPr/>
        </p:nvPicPr>
        <p:blipFill rotWithShape="1">
          <a:blip r:embed="rId4">
            <a:alphaModFix/>
          </a:blip>
          <a:srcRect/>
          <a:stretch/>
        </p:blipFill>
        <p:spPr>
          <a:xfrm>
            <a:off x="6614371" y="2182318"/>
            <a:ext cx="2000250" cy="536449"/>
          </a:xfrm>
          <a:prstGeom prst="rect">
            <a:avLst/>
          </a:prstGeom>
          <a:noFill/>
          <a:ln>
            <a:noFill/>
          </a:ln>
        </p:spPr>
      </p:pic>
      <p:pic>
        <p:nvPicPr>
          <p:cNvPr id="261" name="Shape 261"/>
          <p:cNvPicPr preferRelativeResize="0"/>
          <p:nvPr/>
        </p:nvPicPr>
        <p:blipFill rotWithShape="1">
          <a:blip r:embed="rId5">
            <a:alphaModFix/>
          </a:blip>
          <a:srcRect/>
          <a:stretch/>
        </p:blipFill>
        <p:spPr>
          <a:xfrm>
            <a:off x="585850" y="5942950"/>
            <a:ext cx="1989516" cy="624079"/>
          </a:xfrm>
          <a:prstGeom prst="rect">
            <a:avLst/>
          </a:prstGeom>
          <a:noFill/>
          <a:ln>
            <a:noFill/>
          </a:ln>
        </p:spPr>
      </p:pic>
      <p:pic>
        <p:nvPicPr>
          <p:cNvPr id="262" name="Shape 262"/>
          <p:cNvPicPr preferRelativeResize="0"/>
          <p:nvPr/>
        </p:nvPicPr>
        <p:blipFill rotWithShape="1">
          <a:blip r:embed="rId6">
            <a:alphaModFix/>
          </a:blip>
          <a:srcRect/>
          <a:stretch/>
        </p:blipFill>
        <p:spPr>
          <a:xfrm>
            <a:off x="6462106" y="3086969"/>
            <a:ext cx="2210405" cy="632980"/>
          </a:xfrm>
          <a:prstGeom prst="rect">
            <a:avLst/>
          </a:prstGeom>
          <a:noFill/>
          <a:ln>
            <a:noFill/>
          </a:ln>
        </p:spPr>
      </p:pic>
      <p:pic>
        <p:nvPicPr>
          <p:cNvPr id="263" name="Shape 263"/>
          <p:cNvPicPr preferRelativeResize="0"/>
          <p:nvPr/>
        </p:nvPicPr>
        <p:blipFill rotWithShape="1">
          <a:blip r:embed="rId7">
            <a:clrChange>
              <a:clrFrom>
                <a:srgbClr val="FFFFFF"/>
              </a:clrFrom>
              <a:clrTo>
                <a:srgbClr val="FFFFFF">
                  <a:alpha val="0"/>
                </a:srgbClr>
              </a:clrTo>
            </a:clrChange>
            <a:alphaModFix/>
          </a:blip>
          <a:srcRect/>
          <a:stretch/>
        </p:blipFill>
        <p:spPr>
          <a:xfrm>
            <a:off x="6614371" y="4057229"/>
            <a:ext cx="2062903" cy="618871"/>
          </a:xfrm>
          <a:prstGeom prst="rect">
            <a:avLst/>
          </a:prstGeom>
          <a:noFill/>
          <a:ln>
            <a:noFill/>
          </a:ln>
        </p:spPr>
      </p:pic>
      <p:pic>
        <p:nvPicPr>
          <p:cNvPr id="2" name="Picture 1"/>
          <p:cNvPicPr>
            <a:picLocks noChangeAspect="1"/>
          </p:cNvPicPr>
          <p:nvPr/>
        </p:nvPicPr>
        <p:blipFill>
          <a:blip r:embed="rId8"/>
          <a:stretch>
            <a:fillRect/>
          </a:stretch>
        </p:blipFill>
        <p:spPr>
          <a:xfrm>
            <a:off x="6696074" y="4936806"/>
            <a:ext cx="1981200" cy="51758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79462" y="381000"/>
            <a:ext cx="7583486" cy="1044575"/>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Pro</a:t>
            </a:r>
            <a:r>
              <a:rPr lang="en-US"/>
              <a:t>ject</a:t>
            </a:r>
            <a:r>
              <a:rPr lang="en-US" sz="3800" b="0" i="0" u="none" strike="noStrike" cap="none">
                <a:solidFill>
                  <a:srgbClr val="001D4D"/>
                </a:solidFill>
                <a:latin typeface="Trebuchet MS"/>
                <a:ea typeface="Trebuchet MS"/>
                <a:cs typeface="Trebuchet MS"/>
                <a:sym typeface="Trebuchet MS"/>
              </a:rPr>
              <a:t> definition</a:t>
            </a:r>
          </a:p>
        </p:txBody>
      </p:sp>
      <p:pic>
        <p:nvPicPr>
          <p:cNvPr id="4" name="Picture 3"/>
          <p:cNvPicPr>
            <a:picLocks noChangeAspect="1"/>
          </p:cNvPicPr>
          <p:nvPr/>
        </p:nvPicPr>
        <p:blipFill>
          <a:blip r:embed="rId3"/>
          <a:stretch>
            <a:fillRect/>
          </a:stretch>
        </p:blipFill>
        <p:spPr>
          <a:xfrm>
            <a:off x="585850" y="5942950"/>
            <a:ext cx="1989517" cy="624080"/>
          </a:xfrm>
          <a:prstGeom prst="rect">
            <a:avLst/>
          </a:prstGeom>
        </p:spPr>
      </p:pic>
      <p:sp>
        <p:nvSpPr>
          <p:cNvPr id="2" name="Text Placeholder 1"/>
          <p:cNvSpPr>
            <a:spLocks noGrp="1"/>
          </p:cNvSpPr>
          <p:nvPr>
            <p:ph type="body" idx="1"/>
          </p:nvPr>
        </p:nvSpPr>
        <p:spPr/>
        <p:txBody>
          <a:bodyPr/>
          <a:lstStyle/>
          <a:p>
            <a:endParaRPr lang="en-US"/>
          </a:p>
        </p:txBody>
      </p:sp>
      <p:grpSp>
        <p:nvGrpSpPr>
          <p:cNvPr id="3" name="Group 2"/>
          <p:cNvGrpSpPr>
            <a:grpSpLocks/>
          </p:cNvGrpSpPr>
          <p:nvPr/>
        </p:nvGrpSpPr>
        <p:grpSpPr bwMode="auto">
          <a:xfrm>
            <a:off x="779462" y="1580032"/>
            <a:ext cx="7583486" cy="4208462"/>
            <a:chOff x="93992700" y="102517575"/>
            <a:chExt cx="4876800" cy="3520927"/>
          </a:xfrm>
        </p:grpSpPr>
        <p:pic>
          <p:nvPicPr>
            <p:cNvPr id="1027" name="Picture 3" descr="rock-wallpaper-2_edi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992700" y="102517575"/>
              <a:ext cx="4876800" cy="2724150"/>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5" name="Text Box 4"/>
            <p:cNvSpPr txBox="1">
              <a:spLocks noChangeArrowheads="1"/>
            </p:cNvSpPr>
            <p:nvPr/>
          </p:nvSpPr>
          <p:spPr bwMode="auto">
            <a:xfrm>
              <a:off x="94044977" y="105304856"/>
              <a:ext cx="4824523" cy="73364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000000"/>
                  </a:solidFill>
                  <a:effectLst/>
                  <a:latin typeface="Calibri" panose="020F0502020204030204" pitchFamily="34" charset="0"/>
                </a:rPr>
                <a:t>Sample AR marker; it could be anything the user wants it to be as long as the image is high resolution.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39979974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Pro</a:t>
            </a:r>
            <a:r>
              <a:rPr lang="en-US"/>
              <a:t>ject</a:t>
            </a:r>
            <a:r>
              <a:rPr lang="en-US" sz="3800" b="0" i="0" u="none" strike="noStrike" cap="none">
                <a:solidFill>
                  <a:srgbClr val="001D4D"/>
                </a:solidFill>
                <a:latin typeface="Trebuchet MS"/>
                <a:ea typeface="Trebuchet MS"/>
                <a:cs typeface="Trebuchet MS"/>
                <a:sym typeface="Trebuchet MS"/>
              </a:rPr>
              <a:t> definition</a:t>
            </a:r>
          </a:p>
        </p:txBody>
      </p:sp>
      <p:sp>
        <p:nvSpPr>
          <p:cNvPr id="166" name="Shape 166"/>
          <p:cNvSpPr txBox="1">
            <a:spLocks noGrp="1"/>
          </p:cNvSpPr>
          <p:nvPr>
            <p:ph type="body" idx="1"/>
          </p:nvPr>
        </p:nvSpPr>
        <p:spPr>
          <a:xfrm>
            <a:off x="779462" y="1524000"/>
            <a:ext cx="7583400" cy="42084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None/>
            </a:pPr>
            <a:endParaRPr/>
          </a:p>
          <a:p>
            <a:pPr marL="282575" marR="0" lvl="0" indent="-282575" algn="l" rtl="0">
              <a:lnSpc>
                <a:spcPct val="100000"/>
              </a:lnSpc>
              <a:spcBef>
                <a:spcPts val="2000"/>
              </a:spcBef>
              <a:spcAft>
                <a:spcPts val="0"/>
              </a:spcAft>
              <a:buClr>
                <a:srgbClr val="001D4D"/>
              </a:buClr>
              <a:buSzPct val="100000"/>
              <a:buFont typeface="Noto Sans Symbols"/>
              <a:buChar char="●"/>
            </a:pPr>
            <a:r>
              <a:rPr lang="en-US" sz="1800"/>
              <a:t>Screenshots or GIF pictures of the new version </a:t>
            </a:r>
          </a:p>
        </p:txBody>
      </p:sp>
      <p:pic>
        <p:nvPicPr>
          <p:cNvPr id="4" name="Picture 3"/>
          <p:cNvPicPr>
            <a:picLocks noChangeAspect="1"/>
          </p:cNvPicPr>
          <p:nvPr/>
        </p:nvPicPr>
        <p:blipFill>
          <a:blip r:embed="rId3"/>
          <a:stretch>
            <a:fillRect/>
          </a:stretch>
        </p:blipFill>
        <p:spPr>
          <a:xfrm>
            <a:off x="585850" y="5942950"/>
            <a:ext cx="1989517" cy="624080"/>
          </a:xfrm>
          <a:prstGeom prst="rect">
            <a:avLst/>
          </a:prstGeom>
        </p:spPr>
      </p:pic>
      <p:grpSp>
        <p:nvGrpSpPr>
          <p:cNvPr id="2" name="Group 2"/>
          <p:cNvGrpSpPr>
            <a:grpSpLocks/>
          </p:cNvGrpSpPr>
          <p:nvPr/>
        </p:nvGrpSpPr>
        <p:grpSpPr bwMode="auto">
          <a:xfrm>
            <a:off x="779462" y="1399970"/>
            <a:ext cx="7852264" cy="4542980"/>
            <a:chOff x="108485652" y="102345761"/>
            <a:chExt cx="8789454" cy="5805677"/>
          </a:xfrm>
        </p:grpSpPr>
        <p:pic>
          <p:nvPicPr>
            <p:cNvPr id="2051" name="Picture 3" descr="screen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85652" y="102345761"/>
              <a:ext cx="8789454" cy="5074920"/>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3" name="Text Box 4"/>
            <p:cNvSpPr txBox="1">
              <a:spLocks noChangeArrowheads="1"/>
            </p:cNvSpPr>
            <p:nvPr/>
          </p:nvSpPr>
          <p:spPr bwMode="auto">
            <a:xfrm>
              <a:off x="108485652" y="107417792"/>
              <a:ext cx="8686800" cy="73364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000000"/>
                  </a:solidFill>
                  <a:effectLst/>
                  <a:latin typeface="Calibri" panose="020F0502020204030204" pitchFamily="34" charset="0"/>
                </a:rPr>
                <a:t>Once the software has loaded, the user can change Options, Exit, or Select a Module (Data Structure Visualization) to display.</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33462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Requirements: Use Cases</a:t>
            </a:r>
          </a:p>
        </p:txBody>
      </p:sp>
      <p:sp>
        <p:nvSpPr>
          <p:cNvPr id="173" name="Shape 173"/>
          <p:cNvSpPr txBox="1">
            <a:spLocks noGrp="1"/>
          </p:cNvSpPr>
          <p:nvPr>
            <p:ph type="body" idx="1"/>
          </p:nvPr>
        </p:nvSpPr>
        <p:spPr>
          <a:xfrm>
            <a:off x="779462" y="1828800"/>
            <a:ext cx="7583400" cy="4208400"/>
          </a:xfrm>
          <a:prstGeom prst="rect">
            <a:avLst/>
          </a:prstGeom>
          <a:noFill/>
          <a:ln>
            <a:noFill/>
          </a:ln>
        </p:spPr>
        <p:txBody>
          <a:bodyPr lIns="91425" tIns="45700" rIns="91425" bIns="45700" anchor="t" anchorCtr="0">
            <a:noAutofit/>
          </a:bodyPr>
          <a:lstStyle/>
          <a:p>
            <a:pPr marL="0" marR="0" lvl="0" indent="0" algn="l" rtl="0">
              <a:spcBef>
                <a:spcPts val="2000"/>
              </a:spcBef>
              <a:spcAft>
                <a:spcPts val="0"/>
              </a:spcAft>
              <a:buNone/>
            </a:pPr>
            <a:endParaRPr dirty="0"/>
          </a:p>
        </p:txBody>
      </p:sp>
      <p:pic>
        <p:nvPicPr>
          <p:cNvPr id="4" name="Picture 3"/>
          <p:cNvPicPr>
            <a:picLocks noChangeAspect="1"/>
          </p:cNvPicPr>
          <p:nvPr/>
        </p:nvPicPr>
        <p:blipFill>
          <a:blip r:embed="rId3"/>
          <a:stretch>
            <a:fillRect/>
          </a:stretch>
        </p:blipFill>
        <p:spPr>
          <a:xfrm>
            <a:off x="585850" y="5942950"/>
            <a:ext cx="1989517" cy="624080"/>
          </a:xfrm>
          <a:prstGeom prst="rect">
            <a:avLst/>
          </a:prstGeom>
        </p:spPr>
      </p:pic>
      <p:pic>
        <p:nvPicPr>
          <p:cNvPr id="3075" name="docs-internal-guid-8a13f687-7c09-8bd4-4861-e67d35d418f3" descr="array_live.png"/>
          <p:cNvPicPr>
            <a:picLocks noChangeAspect="1" noChangeArrowheads="1"/>
          </p:cNvPicPr>
          <p:nvPr/>
        </p:nvPicPr>
        <p:blipFill>
          <a:blip r:embed="rId4">
            <a:extLst>
              <a:ext uri="{28A0092B-C50C-407E-A947-70E740481C1C}">
                <a14:useLocalDpi xmlns:a14="http://schemas.microsoft.com/office/drawing/2010/main" val="0"/>
              </a:ext>
            </a:extLst>
          </a:blip>
          <a:srcRect t="12302" r="11916"/>
          <a:stretch>
            <a:fillRect/>
          </a:stretch>
        </p:blipFill>
        <p:spPr bwMode="auto">
          <a:xfrm>
            <a:off x="779462" y="1412337"/>
            <a:ext cx="6544882" cy="4000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sp>
        <p:nvSpPr>
          <p:cNvPr id="2" name="Text Box 4"/>
          <p:cNvSpPr txBox="1">
            <a:spLocks noChangeArrowheads="1"/>
          </p:cNvSpPr>
          <p:nvPr/>
        </p:nvSpPr>
        <p:spPr bwMode="auto">
          <a:xfrm>
            <a:off x="813616" y="5476435"/>
            <a:ext cx="6510728" cy="403200"/>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000000"/>
                </a:solidFill>
                <a:effectLst/>
                <a:latin typeface="Calibri" panose="020F0502020204030204" pitchFamily="34" charset="0"/>
              </a:rPr>
              <a:t>Once the module has been selected an AR visualization manifests.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14829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System Design: Architecture</a:t>
            </a:r>
          </a:p>
        </p:txBody>
      </p:sp>
      <p:pic>
        <p:nvPicPr>
          <p:cNvPr id="4" name="Picture 3"/>
          <p:cNvPicPr>
            <a:picLocks noChangeAspect="1"/>
          </p:cNvPicPr>
          <p:nvPr/>
        </p:nvPicPr>
        <p:blipFill>
          <a:blip r:embed="rId3"/>
          <a:stretch>
            <a:fillRect/>
          </a:stretch>
        </p:blipFill>
        <p:spPr>
          <a:xfrm>
            <a:off x="585850" y="5942950"/>
            <a:ext cx="1989517" cy="624080"/>
          </a:xfrm>
          <a:prstGeom prst="rect">
            <a:avLst/>
          </a:prstGeom>
        </p:spPr>
      </p:pic>
      <p:pic>
        <p:nvPicPr>
          <p:cNvPr id="37" name="Picture 36"/>
          <p:cNvPicPr>
            <a:picLocks noChangeAspect="1"/>
          </p:cNvPicPr>
          <p:nvPr/>
        </p:nvPicPr>
        <p:blipFill>
          <a:blip r:embed="rId4"/>
          <a:stretch>
            <a:fillRect/>
          </a:stretch>
        </p:blipFill>
        <p:spPr>
          <a:xfrm>
            <a:off x="779462" y="1425600"/>
            <a:ext cx="6572314" cy="4313198"/>
          </a:xfrm>
          <a:prstGeom prst="rect">
            <a:avLst/>
          </a:prstGeom>
        </p:spPr>
      </p:pic>
    </p:spTree>
    <p:extLst>
      <p:ext uri="{BB962C8B-B14F-4D97-AF65-F5344CB8AC3E}">
        <p14:creationId xmlns:p14="http://schemas.microsoft.com/office/powerpoint/2010/main" val="3221890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Minimal Class Diagram</a:t>
            </a:r>
          </a:p>
        </p:txBody>
      </p:sp>
      <p:pic>
        <p:nvPicPr>
          <p:cNvPr id="4" name="Picture 3"/>
          <p:cNvPicPr>
            <a:picLocks noChangeAspect="1"/>
          </p:cNvPicPr>
          <p:nvPr/>
        </p:nvPicPr>
        <p:blipFill>
          <a:blip r:embed="rId3"/>
          <a:stretch>
            <a:fillRect/>
          </a:stretch>
        </p:blipFill>
        <p:spPr>
          <a:xfrm>
            <a:off x="585850" y="5942950"/>
            <a:ext cx="1989517" cy="624080"/>
          </a:xfrm>
          <a:prstGeom prst="rect">
            <a:avLst/>
          </a:prstGeom>
        </p:spPr>
      </p:pic>
      <p:pic>
        <p:nvPicPr>
          <p:cNvPr id="5" name="Picture 4"/>
          <p:cNvPicPr/>
          <p:nvPr/>
        </p:nvPicPr>
        <p:blipFill>
          <a:blip r:embed="rId4">
            <a:extLst>
              <a:ext uri="{28A0092B-C50C-407E-A947-70E740481C1C}">
                <a14:useLocalDpi xmlns:a14="http://schemas.microsoft.com/office/drawing/2010/main" val="0"/>
              </a:ext>
            </a:extLst>
          </a:blip>
          <a:srcRect/>
          <a:stretch>
            <a:fillRect/>
          </a:stretch>
        </p:blipFill>
        <p:spPr bwMode="auto">
          <a:xfrm>
            <a:off x="779462" y="1425600"/>
            <a:ext cx="8007922" cy="4320992"/>
          </a:xfrm>
          <a:prstGeom prst="rect">
            <a:avLst/>
          </a:prstGeom>
          <a:noFill/>
          <a:ln>
            <a:noFill/>
          </a:ln>
        </p:spPr>
      </p:pic>
    </p:spTree>
    <p:extLst>
      <p:ext uri="{BB962C8B-B14F-4D97-AF65-F5344CB8AC3E}">
        <p14:creationId xmlns:p14="http://schemas.microsoft.com/office/powerpoint/2010/main" val="184860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User Stories </a:t>
            </a:r>
          </a:p>
        </p:txBody>
      </p:sp>
      <p:sp>
        <p:nvSpPr>
          <p:cNvPr id="202" name="Shape 202"/>
          <p:cNvSpPr txBox="1">
            <a:spLocks noGrp="1"/>
          </p:cNvSpPr>
          <p:nvPr>
            <p:ph type="body" idx="1"/>
          </p:nvPr>
        </p:nvSpPr>
        <p:spPr>
          <a:xfrm>
            <a:off x="730550" y="1877700"/>
            <a:ext cx="7583400" cy="38067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None/>
            </a:pPr>
            <a:r>
              <a:rPr lang="en-US"/>
              <a:t>1. #1159 - Learning the Unity Game Engine  </a:t>
            </a:r>
            <a:r>
              <a:rPr lang="en-US" sz="2200" b="0" i="0" u="none" strike="noStrike" cap="none">
                <a:solidFill>
                  <a:srgbClr val="001D4D"/>
                </a:solidFill>
                <a:latin typeface="Trebuchet MS"/>
                <a:ea typeface="Trebuchet MS"/>
                <a:cs typeface="Trebuchet MS"/>
                <a:sym typeface="Trebuchet MS"/>
              </a:rPr>
              <a:t> </a:t>
            </a:r>
          </a:p>
          <a:p>
            <a:pPr marL="0" marR="0" lvl="0" indent="0" algn="l"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2. </a:t>
            </a:r>
            <a:r>
              <a:rPr lang="en-US"/>
              <a:t>#1213 - Prototype UI  </a:t>
            </a:r>
            <a:r>
              <a:rPr lang="en-US" sz="2200" b="0" i="0" u="none" strike="noStrike" cap="none">
                <a:solidFill>
                  <a:srgbClr val="001D4D"/>
                </a:solidFill>
                <a:latin typeface="Trebuchet MS"/>
                <a:ea typeface="Trebuchet MS"/>
                <a:cs typeface="Trebuchet MS"/>
                <a:sym typeface="Trebuchet MS"/>
              </a:rPr>
              <a:t> </a:t>
            </a:r>
          </a:p>
          <a:p>
            <a:pPr marL="0" marR="0" lvl="0" indent="0" algn="l"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3. #1185 - </a:t>
            </a:r>
            <a:r>
              <a:rPr lang="en-US"/>
              <a:t>Research topics about augmented reality &amp; education</a:t>
            </a:r>
          </a:p>
          <a:p>
            <a:pPr marL="0" marR="0" lvl="0" indent="0" algn="l"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4.</a:t>
            </a:r>
            <a:r>
              <a:rPr lang="en-US"/>
              <a:t> #1240 - Windows/Android Deployment</a:t>
            </a:r>
          </a:p>
          <a:p>
            <a:pPr marL="0" marR="0" lvl="0" indent="0" algn="l"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5. #1158 - </a:t>
            </a:r>
            <a:r>
              <a:rPr lang="en-US"/>
              <a:t>Learning the Unreal Engine 4</a:t>
            </a:r>
          </a:p>
          <a:p>
            <a:pPr marL="0" marR="0" lvl="0" indent="0" algn="l" rtl="0">
              <a:lnSpc>
                <a:spcPct val="100000"/>
              </a:lnSpc>
              <a:spcBef>
                <a:spcPts val="2000"/>
              </a:spcBef>
              <a:spcAft>
                <a:spcPts val="0"/>
              </a:spcAft>
              <a:buClr>
                <a:srgbClr val="001D4D"/>
              </a:buClr>
              <a:buSzPct val="25000"/>
              <a:buFont typeface="Noto Sans Symbols"/>
              <a:buNone/>
            </a:pPr>
            <a:endParaRPr sz="2200" b="0" i="0" u="none" strike="noStrike" cap="none">
              <a:solidFill>
                <a:srgbClr val="001D4D"/>
              </a:solidFill>
              <a:latin typeface="Trebuchet MS"/>
              <a:ea typeface="Trebuchet MS"/>
              <a:cs typeface="Trebuchet MS"/>
              <a:sym typeface="Trebuchet MS"/>
            </a:endParaRPr>
          </a:p>
        </p:txBody>
      </p:sp>
      <p:pic>
        <p:nvPicPr>
          <p:cNvPr id="203" name="Shape 203"/>
          <p:cNvPicPr preferRelativeResize="0"/>
          <p:nvPr/>
        </p:nvPicPr>
        <p:blipFill rotWithShape="1">
          <a:blip r:embed="rId3">
            <a:alphaModFix/>
          </a:blip>
          <a:srcRect/>
          <a:stretch/>
        </p:blipFill>
        <p:spPr>
          <a:xfrm>
            <a:off x="585850" y="5942950"/>
            <a:ext cx="1989516" cy="62407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000"/>
              <a:t>#1159 - Learning Unity Game Engine</a:t>
            </a:r>
          </a:p>
        </p:txBody>
      </p:sp>
      <p:sp>
        <p:nvSpPr>
          <p:cNvPr id="210" name="Shape 210"/>
          <p:cNvSpPr txBox="1">
            <a:spLocks noGrp="1"/>
          </p:cNvSpPr>
          <p:nvPr>
            <p:ph type="body" idx="1"/>
          </p:nvPr>
        </p:nvSpPr>
        <p:spPr>
          <a:xfrm>
            <a:off x="779462" y="1828800"/>
            <a:ext cx="7583400" cy="4208399"/>
          </a:xfrm>
          <a:prstGeom prst="rect">
            <a:avLst/>
          </a:prstGeom>
          <a:noFill/>
          <a:ln>
            <a:noFill/>
          </a:ln>
        </p:spPr>
        <p:txBody>
          <a:bodyPr lIns="91425" tIns="45700" rIns="91425" bIns="45700" anchor="t" anchorCtr="0">
            <a:noAutofit/>
          </a:bodyPr>
          <a:lstStyle/>
          <a:p>
            <a:pPr marL="0" indent="0">
              <a:spcBef>
                <a:spcPts val="0"/>
              </a:spcBef>
              <a:buSzPct val="25000"/>
              <a:buNone/>
            </a:pPr>
            <a:r>
              <a:rPr lang="en-US" sz="2200" b="0" i="0" u="none" strike="noStrike" cap="none" dirty="0">
                <a:solidFill>
                  <a:srgbClr val="001D4D"/>
                </a:solidFill>
                <a:latin typeface="Trebuchet MS"/>
                <a:ea typeface="Trebuchet MS"/>
                <a:cs typeface="Trebuchet MS"/>
                <a:sym typeface="Trebuchet MS"/>
              </a:rPr>
              <a:t>AR Marker designing and learning basic Unity tools to produce animations and textures.</a:t>
            </a:r>
            <a:endParaRPr sz="2200" b="0" i="0" u="none" strike="noStrike" cap="none" dirty="0">
              <a:solidFill>
                <a:srgbClr val="001D4D"/>
              </a:solidFill>
              <a:latin typeface="Trebuchet MS"/>
              <a:ea typeface="Trebuchet MS"/>
              <a:cs typeface="Trebuchet MS"/>
              <a:sym typeface="Trebuchet MS"/>
            </a:endParaRPr>
          </a:p>
        </p:txBody>
      </p:sp>
      <p:pic>
        <p:nvPicPr>
          <p:cNvPr id="211" name="Shape 211"/>
          <p:cNvPicPr preferRelativeResize="0"/>
          <p:nvPr/>
        </p:nvPicPr>
        <p:blipFill rotWithShape="1">
          <a:blip r:embed="rId3">
            <a:alphaModFix/>
          </a:blip>
          <a:srcRect/>
          <a:stretch/>
        </p:blipFill>
        <p:spPr>
          <a:xfrm>
            <a:off x="585850" y="5942950"/>
            <a:ext cx="1989516" cy="624079"/>
          </a:xfrm>
          <a:prstGeom prst="rect">
            <a:avLst/>
          </a:prstGeom>
          <a:noFill/>
          <a:ln>
            <a:noFill/>
          </a:ln>
        </p:spPr>
      </p:pic>
      <p:pic>
        <p:nvPicPr>
          <p:cNvPr id="3" name="Picture 2"/>
          <p:cNvPicPr>
            <a:picLocks noChangeAspect="1"/>
          </p:cNvPicPr>
          <p:nvPr/>
        </p:nvPicPr>
        <p:blipFill>
          <a:blip r:embed="rId4"/>
          <a:stretch>
            <a:fillRect/>
          </a:stretch>
        </p:blipFill>
        <p:spPr>
          <a:xfrm>
            <a:off x="2522888" y="4140278"/>
            <a:ext cx="1535699" cy="1535699"/>
          </a:xfrm>
          <a:prstGeom prst="rect">
            <a:avLst/>
          </a:prstGeom>
        </p:spPr>
      </p:pic>
      <p:pic>
        <p:nvPicPr>
          <p:cNvPr id="7" name="Picture 6"/>
          <p:cNvPicPr>
            <a:picLocks noChangeAspect="1"/>
          </p:cNvPicPr>
          <p:nvPr/>
        </p:nvPicPr>
        <p:blipFill>
          <a:blip r:embed="rId5"/>
          <a:stretch>
            <a:fillRect/>
          </a:stretch>
        </p:blipFill>
        <p:spPr>
          <a:xfrm>
            <a:off x="4149947" y="2661271"/>
            <a:ext cx="4098471" cy="2732314"/>
          </a:xfrm>
          <a:prstGeom prst="rect">
            <a:avLst/>
          </a:prstGeom>
        </p:spPr>
      </p:pic>
      <p:pic>
        <p:nvPicPr>
          <p:cNvPr id="2" name="Picture 1"/>
          <p:cNvPicPr>
            <a:picLocks noChangeAspect="1"/>
          </p:cNvPicPr>
          <p:nvPr/>
        </p:nvPicPr>
        <p:blipFill>
          <a:blip r:embed="rId6"/>
          <a:stretch>
            <a:fillRect/>
          </a:stretch>
        </p:blipFill>
        <p:spPr>
          <a:xfrm>
            <a:off x="932373" y="2716128"/>
            <a:ext cx="2549528" cy="14241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a:t>#1213 - Prototype UI</a:t>
            </a:r>
          </a:p>
        </p:txBody>
      </p:sp>
      <p:sp>
        <p:nvSpPr>
          <p:cNvPr id="218" name="Shape 218"/>
          <p:cNvSpPr txBox="1">
            <a:spLocks noGrp="1"/>
          </p:cNvSpPr>
          <p:nvPr>
            <p:ph type="body" idx="1"/>
          </p:nvPr>
        </p:nvSpPr>
        <p:spPr>
          <a:xfrm>
            <a:off x="779462" y="1828800"/>
            <a:ext cx="7583400" cy="42083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1D4D"/>
              </a:buClr>
              <a:buSzPct val="25000"/>
              <a:buFont typeface="Noto Sans Symbols"/>
              <a:buNone/>
            </a:pPr>
            <a:r>
              <a:rPr lang="en-US" dirty="0"/>
              <a:t>Creating a UI to allow the user to select what they features.</a:t>
            </a:r>
            <a:endParaRPr sz="2200" b="0" i="0" u="none" strike="noStrike" cap="none" dirty="0">
              <a:solidFill>
                <a:srgbClr val="001D4D"/>
              </a:solidFill>
              <a:latin typeface="Trebuchet MS"/>
              <a:ea typeface="Trebuchet MS"/>
              <a:cs typeface="Trebuchet MS"/>
              <a:sym typeface="Trebuchet MS"/>
            </a:endParaRPr>
          </a:p>
        </p:txBody>
      </p:sp>
      <p:pic>
        <p:nvPicPr>
          <p:cNvPr id="219" name="Shape 219"/>
          <p:cNvPicPr preferRelativeResize="0"/>
          <p:nvPr/>
        </p:nvPicPr>
        <p:blipFill rotWithShape="1">
          <a:blip r:embed="rId3">
            <a:alphaModFix/>
          </a:blip>
          <a:srcRect/>
          <a:stretch/>
        </p:blipFill>
        <p:spPr>
          <a:xfrm>
            <a:off x="585850" y="5942950"/>
            <a:ext cx="1989516" cy="624079"/>
          </a:xfrm>
          <a:prstGeom prst="rect">
            <a:avLst/>
          </a:prstGeom>
          <a:noFill/>
          <a:ln>
            <a:noFill/>
          </a:ln>
        </p:spPr>
      </p:pic>
      <p:pic>
        <p:nvPicPr>
          <p:cNvPr id="2" name="Picture 1"/>
          <p:cNvPicPr>
            <a:picLocks noChangeAspect="1"/>
          </p:cNvPicPr>
          <p:nvPr/>
        </p:nvPicPr>
        <p:blipFill>
          <a:blip r:embed="rId4"/>
          <a:stretch>
            <a:fillRect/>
          </a:stretch>
        </p:blipFill>
        <p:spPr>
          <a:xfrm>
            <a:off x="2575366" y="2540735"/>
            <a:ext cx="4967014" cy="3311343"/>
          </a:xfrm>
          <a:prstGeom prst="rect">
            <a:avLst/>
          </a:prstGeom>
        </p:spPr>
      </p:pic>
    </p:spTree>
  </p:cSld>
  <p:clrMapOvr>
    <a:masterClrMapping/>
  </p:clrMapOvr>
</p:sld>
</file>

<file path=ppt/theme/theme1.xml><?xml version="1.0" encoding="utf-8"?>
<a:theme xmlns:a="http://schemas.openxmlformats.org/drawingml/2006/main"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TotalTime>
  <Words>1083</Words>
  <Application>Microsoft Office PowerPoint</Application>
  <PresentationFormat>On-screen Show (4:3)</PresentationFormat>
  <Paragraphs>131</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Noto Sans Symbols</vt:lpstr>
      <vt:lpstr>Times New Roman</vt:lpstr>
      <vt:lpstr>Trebuchet MS</vt:lpstr>
      <vt:lpstr>gold</vt:lpstr>
      <vt:lpstr>TAM: multi-Touch, mid-Air, and Motion for Virtual and Augmented Reality Version 6.0 Learning Data Structures with Augmented Reality for Computer Science Education (K-12)  Team Members: Tom Lam, Ramses Sanchez Product Owner: Dr. Francisco Ortega Instructor: Masoud Sadjadi  School of Computing and Information Sciences Florida International University</vt:lpstr>
      <vt:lpstr>Project definition</vt:lpstr>
      <vt:lpstr>Project definition</vt:lpstr>
      <vt:lpstr>Requirements: Use Cases</vt:lpstr>
      <vt:lpstr>System Design: Architecture</vt:lpstr>
      <vt:lpstr>Minimal Class Diagram</vt:lpstr>
      <vt:lpstr>User Stories </vt:lpstr>
      <vt:lpstr>#1159 - Learning Unity Game Engine</vt:lpstr>
      <vt:lpstr>#1213 - Prototype UI</vt:lpstr>
      <vt:lpstr>#1185 - Research topics about augmented reality &amp; education</vt:lpstr>
      <vt:lpstr>#1240 - Windows/Android Deployment</vt:lpstr>
      <vt:lpstr>#1158 - Learning Unreal Engine 4</vt:lpstr>
      <vt:lpstr>Test Suites and Test Cases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TAM: multi-Touch, mid-Air, and Motion for Virtual and Augmented Reality Version 6.0 Learning Data Structures with Augmented Reality for Computer Science Education (K-12)  Team Members: Tom Lam, Ramses Sanchez Product Owner: Dr. Francisco Ortega Instructor: Masoud Sadjadi  School of Computing and Information Sciences Florida International University</dc:title>
  <cp:lastModifiedBy>Tom Lam</cp:lastModifiedBy>
  <cp:revision>8</cp:revision>
  <dcterms:modified xsi:type="dcterms:W3CDTF">2017-04-19T15:16:55Z</dcterms:modified>
</cp:coreProperties>
</file>